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93117-F1D2-48A5-821F-B82FC654BD71}" type="datetimeFigureOut">
              <a:rPr lang="zh-TW" altLang="en-US" smtClean="0"/>
              <a:t>2012/8/22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20D75-C034-4BDD-8B3C-2CB96EC28EC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93117-F1D2-48A5-821F-B82FC654BD71}" type="datetimeFigureOut">
              <a:rPr lang="zh-TW" altLang="en-US" smtClean="0"/>
              <a:t>2012/8/22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20D75-C034-4BDD-8B3C-2CB96EC28EC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93117-F1D2-48A5-821F-B82FC654BD71}" type="datetimeFigureOut">
              <a:rPr lang="zh-TW" altLang="en-US" smtClean="0"/>
              <a:t>2012/8/22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20D75-C034-4BDD-8B3C-2CB96EC28EC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93117-F1D2-48A5-821F-B82FC654BD71}" type="datetimeFigureOut">
              <a:rPr lang="zh-TW" altLang="en-US" smtClean="0"/>
              <a:t>2012/8/22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20D75-C034-4BDD-8B3C-2CB96EC28EC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93117-F1D2-48A5-821F-B82FC654BD71}" type="datetimeFigureOut">
              <a:rPr lang="zh-TW" altLang="en-US" smtClean="0"/>
              <a:t>2012/8/22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20D75-C034-4BDD-8B3C-2CB96EC28EC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93117-F1D2-48A5-821F-B82FC654BD71}" type="datetimeFigureOut">
              <a:rPr lang="zh-TW" altLang="en-US" smtClean="0"/>
              <a:t>2012/8/22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20D75-C034-4BDD-8B3C-2CB96EC28EC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93117-F1D2-48A5-821F-B82FC654BD71}" type="datetimeFigureOut">
              <a:rPr lang="zh-TW" altLang="en-US" smtClean="0"/>
              <a:t>2012/8/22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20D75-C034-4BDD-8B3C-2CB96EC28EC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93117-F1D2-48A5-821F-B82FC654BD71}" type="datetimeFigureOut">
              <a:rPr lang="zh-TW" altLang="en-US" smtClean="0"/>
              <a:t>2012/8/22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20D75-C034-4BDD-8B3C-2CB96EC28EC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93117-F1D2-48A5-821F-B82FC654BD71}" type="datetimeFigureOut">
              <a:rPr lang="zh-TW" altLang="en-US" smtClean="0"/>
              <a:t>2012/8/22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20D75-C034-4BDD-8B3C-2CB96EC28EC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93117-F1D2-48A5-821F-B82FC654BD71}" type="datetimeFigureOut">
              <a:rPr lang="zh-TW" altLang="en-US" smtClean="0"/>
              <a:t>2012/8/22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20D75-C034-4BDD-8B3C-2CB96EC28EC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93117-F1D2-48A5-821F-B82FC654BD71}" type="datetimeFigureOut">
              <a:rPr lang="zh-TW" altLang="en-US" smtClean="0"/>
              <a:t>2012/8/22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20D75-C034-4BDD-8B3C-2CB96EC28EC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93117-F1D2-48A5-821F-B82FC654BD71}" type="datetimeFigureOut">
              <a:rPr lang="zh-TW" altLang="en-US" smtClean="0"/>
              <a:t>2012/8/22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20D75-C034-4BDD-8B3C-2CB96EC28EC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539552" y="1412776"/>
            <a:ext cx="838842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/>
              <a:t>店名</a:t>
            </a:r>
            <a:r>
              <a:rPr lang="en-US" altLang="zh-TW" sz="2400" dirty="0" smtClean="0"/>
              <a:t>:Dear </a:t>
            </a:r>
            <a:r>
              <a:rPr lang="en-US" altLang="zh-TW" sz="2400" dirty="0" err="1" smtClean="0"/>
              <a:t>Luvly</a:t>
            </a:r>
            <a:endParaRPr lang="en-US" altLang="zh-TW" sz="2400" dirty="0" smtClean="0"/>
          </a:p>
          <a:p>
            <a:endParaRPr lang="en-US" altLang="zh-TW" sz="2400" dirty="0" smtClean="0"/>
          </a:p>
          <a:p>
            <a:r>
              <a:rPr lang="en-US" altLang="zh-TW" sz="2400" dirty="0" smtClean="0"/>
              <a:t>YAMMI</a:t>
            </a:r>
          </a:p>
          <a:p>
            <a:r>
              <a:rPr lang="en-US" altLang="zh-TW" sz="2400" dirty="0" smtClean="0"/>
              <a:t>0926-918012</a:t>
            </a:r>
          </a:p>
          <a:p>
            <a:endParaRPr lang="en-US" altLang="zh-TW" sz="2400" dirty="0"/>
          </a:p>
          <a:p>
            <a:r>
              <a:rPr lang="zh-TW" altLang="en-US" sz="2400" dirty="0" smtClean="0"/>
              <a:t>營業時間</a:t>
            </a:r>
            <a:r>
              <a:rPr lang="en-US" altLang="zh-TW" sz="2400" dirty="0" smtClean="0"/>
              <a:t>:11:00~21:30</a:t>
            </a:r>
          </a:p>
          <a:p>
            <a:endParaRPr lang="en-US" altLang="zh-TW" sz="2400" dirty="0" smtClean="0"/>
          </a:p>
          <a:p>
            <a:endParaRPr lang="en-US" altLang="zh-TW" sz="2400" dirty="0" smtClean="0"/>
          </a:p>
          <a:p>
            <a:r>
              <a:rPr lang="zh-TW" altLang="en-US" sz="2400" dirty="0" smtClean="0"/>
              <a:t>地址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台北市北投區吉利街</a:t>
            </a:r>
            <a:r>
              <a:rPr lang="en-US" altLang="zh-TW" sz="2400" dirty="0" smtClean="0"/>
              <a:t>123</a:t>
            </a:r>
            <a:r>
              <a:rPr lang="zh-TW" altLang="en-US" sz="2400" dirty="0" smtClean="0"/>
              <a:t>巷</a:t>
            </a:r>
            <a:r>
              <a:rPr lang="en-US" altLang="zh-TW" sz="2400" dirty="0" smtClean="0"/>
              <a:t>38</a:t>
            </a:r>
            <a:r>
              <a:rPr lang="zh-TW" altLang="en-US" sz="2400" dirty="0" smtClean="0"/>
              <a:t>號</a:t>
            </a:r>
            <a:endParaRPr lang="en-US" altLang="zh-TW" sz="2400" dirty="0" smtClean="0"/>
          </a:p>
          <a:p>
            <a:r>
              <a:rPr lang="en-US" altLang="zh-TW" sz="2400" dirty="0" smtClean="0"/>
              <a:t>(MRT</a:t>
            </a:r>
            <a:r>
              <a:rPr lang="zh-TW" altLang="en-US" sz="2400" dirty="0" smtClean="0"/>
              <a:t>唭哩岸站步行約</a:t>
            </a:r>
            <a:r>
              <a:rPr lang="en-US" altLang="zh-TW" sz="2400" dirty="0" smtClean="0"/>
              <a:t>3</a:t>
            </a:r>
            <a:r>
              <a:rPr lang="zh-TW" altLang="en-US" sz="2400" dirty="0" smtClean="0"/>
              <a:t>分鐘</a:t>
            </a:r>
            <a:r>
              <a:rPr lang="en-US" altLang="zh-TW" sz="2400" dirty="0" smtClean="0"/>
              <a:t>)</a:t>
            </a:r>
          </a:p>
          <a:p>
            <a:endParaRPr lang="en-US" altLang="zh-TW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29</Words>
  <Application>Microsoft Office PowerPoint</Application>
  <PresentationFormat>如螢幕大小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投影片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Yammi</dc:creator>
  <cp:lastModifiedBy>Yammi</cp:lastModifiedBy>
  <cp:revision>1</cp:revision>
  <dcterms:created xsi:type="dcterms:W3CDTF">2012-08-21T17:41:45Z</dcterms:created>
  <dcterms:modified xsi:type="dcterms:W3CDTF">2012-08-21T17:43:26Z</dcterms:modified>
</cp:coreProperties>
</file>