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1" r:id="rId4"/>
    <p:sldId id="270" r:id="rId5"/>
    <p:sldId id="267" r:id="rId6"/>
    <p:sldId id="272" r:id="rId7"/>
    <p:sldId id="269" r:id="rId8"/>
    <p:sldId id="280" r:id="rId9"/>
    <p:sldId id="274" r:id="rId10"/>
    <p:sldId id="266" r:id="rId11"/>
    <p:sldId id="277" r:id="rId12"/>
    <p:sldId id="27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4" autoAdjust="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080CB-8734-46B8-8F4B-7B2AA5A174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17A151-DB24-482F-A718-93D5FAA0E9C6}">
      <dgm:prSet/>
      <dgm:spPr/>
      <dgm:t>
        <a:bodyPr/>
        <a:lstStyle/>
        <a:p>
          <a:r>
            <a:rPr lang="zh-TW" altLang="en-US" b="0" spc="-150" smtClean="0">
              <a:latin typeface="+mj-ea"/>
              <a:ea typeface="+mj-ea"/>
            </a:rPr>
            <a:t>青春期的年輕朋友</a:t>
          </a:r>
          <a:endParaRPr lang="en-US" altLang="zh-TW" b="0" spc="-150" dirty="0">
            <a:latin typeface="+mj-ea"/>
            <a:ea typeface="+mj-ea"/>
          </a:endParaRPr>
        </a:p>
      </dgm:t>
    </dgm:pt>
    <dgm:pt modelId="{4254B57A-C47F-4B2D-82A2-35EAD8A960E1}" type="parTrans" cxnId="{682D9102-221B-4AA9-AFC6-FFE486A8D8D8}">
      <dgm:prSet/>
      <dgm:spPr/>
      <dgm:t>
        <a:bodyPr/>
        <a:lstStyle/>
        <a:p>
          <a:endParaRPr lang="zh-TW" altLang="en-US"/>
        </a:p>
      </dgm:t>
    </dgm:pt>
    <dgm:pt modelId="{C7ED6139-7B7A-4EB3-9B9C-834867DF6504}" type="sibTrans" cxnId="{682D9102-221B-4AA9-AFC6-FFE486A8D8D8}">
      <dgm:prSet/>
      <dgm:spPr/>
      <dgm:t>
        <a:bodyPr/>
        <a:lstStyle/>
        <a:p>
          <a:endParaRPr lang="zh-TW" altLang="en-US"/>
        </a:p>
      </dgm:t>
    </dgm:pt>
    <dgm:pt modelId="{7B767653-AD25-4F62-8949-562A2C32D19A}">
      <dgm:prSet/>
      <dgm:spPr/>
      <dgm:t>
        <a:bodyPr/>
        <a:lstStyle/>
        <a:p>
          <a:r>
            <a:rPr lang="zh-TW" altLang="en-US" b="0" spc="-150" smtClean="0">
              <a:latin typeface="+mj-ea"/>
              <a:ea typeface="+mj-ea"/>
            </a:rPr>
            <a:t>長期苦惱痘痘肌</a:t>
          </a:r>
          <a:endParaRPr lang="en-US" altLang="zh-TW" b="0" spc="-150" dirty="0">
            <a:latin typeface="+mj-ea"/>
            <a:ea typeface="+mj-ea"/>
          </a:endParaRPr>
        </a:p>
      </dgm:t>
    </dgm:pt>
    <dgm:pt modelId="{FACC8F85-BA2B-4CB1-AACB-A914B33A1F31}" type="parTrans" cxnId="{5719B3BD-B0DC-4CC9-8C35-3F99A5C4DD83}">
      <dgm:prSet/>
      <dgm:spPr/>
      <dgm:t>
        <a:bodyPr/>
        <a:lstStyle/>
        <a:p>
          <a:endParaRPr lang="zh-TW" altLang="en-US"/>
        </a:p>
      </dgm:t>
    </dgm:pt>
    <dgm:pt modelId="{C9ECBC67-F997-4FFE-910B-7B7F6C27B90E}" type="sibTrans" cxnId="{5719B3BD-B0DC-4CC9-8C35-3F99A5C4DD83}">
      <dgm:prSet/>
      <dgm:spPr/>
      <dgm:t>
        <a:bodyPr/>
        <a:lstStyle/>
        <a:p>
          <a:endParaRPr lang="zh-TW" altLang="en-US"/>
        </a:p>
      </dgm:t>
    </dgm:pt>
    <dgm:pt modelId="{6BCC6E3B-1516-4474-BCEC-ADAB0E7FB42C}">
      <dgm:prSet/>
      <dgm:spPr/>
      <dgm:t>
        <a:bodyPr/>
        <a:lstStyle/>
        <a:p>
          <a:r>
            <a:rPr lang="zh-TW" altLang="en-US" b="0" spc="-150" smtClean="0">
              <a:latin typeface="+mj-ea"/>
              <a:ea typeface="+mj-ea"/>
            </a:rPr>
            <a:t>毛孔粗大鬆弛又缺水</a:t>
          </a:r>
          <a:endParaRPr lang="en-US" altLang="zh-TW" b="0" spc="-150" dirty="0">
            <a:latin typeface="+mj-ea"/>
            <a:ea typeface="+mj-ea"/>
          </a:endParaRPr>
        </a:p>
      </dgm:t>
    </dgm:pt>
    <dgm:pt modelId="{AA4B65B3-92A0-4D85-B9BC-6844A7815A33}" type="parTrans" cxnId="{784FB9D7-7BA9-44A0-9DE0-EC87362DD68E}">
      <dgm:prSet/>
      <dgm:spPr/>
      <dgm:t>
        <a:bodyPr/>
        <a:lstStyle/>
        <a:p>
          <a:endParaRPr lang="zh-TW" altLang="en-US"/>
        </a:p>
      </dgm:t>
    </dgm:pt>
    <dgm:pt modelId="{6B0AD3D6-2D76-4340-82FD-3F783BCEA187}" type="sibTrans" cxnId="{784FB9D7-7BA9-44A0-9DE0-EC87362DD68E}">
      <dgm:prSet/>
      <dgm:spPr/>
      <dgm:t>
        <a:bodyPr/>
        <a:lstStyle/>
        <a:p>
          <a:endParaRPr lang="zh-TW" altLang="en-US"/>
        </a:p>
      </dgm:t>
    </dgm:pt>
    <dgm:pt modelId="{BC813C4A-A4A8-483F-81D5-CE4D43E7E010}">
      <dgm:prSet/>
      <dgm:spPr/>
      <dgm:t>
        <a:bodyPr/>
        <a:lstStyle/>
        <a:p>
          <a:r>
            <a:rPr lang="zh-TW" altLang="en-US" spc="-150" dirty="0" smtClean="0">
              <a:latin typeface="+mj-ea"/>
              <a:ea typeface="+mj-ea"/>
            </a:rPr>
            <a:t>雷射、果酸</a:t>
          </a:r>
          <a:r>
            <a:rPr lang="zh-TW" altLang="en-US" b="0" spc="-150" dirty="0" smtClean="0">
              <a:latin typeface="+mj-ea"/>
              <a:ea typeface="+mj-ea"/>
            </a:rPr>
            <a:t>術後需安撫調理者</a:t>
          </a:r>
          <a:endParaRPr lang="en-US" altLang="zh-TW" b="0" spc="-150" dirty="0">
            <a:latin typeface="+mj-ea"/>
            <a:ea typeface="+mj-ea"/>
          </a:endParaRPr>
        </a:p>
      </dgm:t>
    </dgm:pt>
    <dgm:pt modelId="{0315F70B-8286-456D-B85F-AEBD123488C5}" type="parTrans" cxnId="{77D8FDB1-7F0A-4BF4-839D-BC8F4E7C5A20}">
      <dgm:prSet/>
      <dgm:spPr/>
      <dgm:t>
        <a:bodyPr/>
        <a:lstStyle/>
        <a:p>
          <a:endParaRPr lang="zh-TW" altLang="en-US"/>
        </a:p>
      </dgm:t>
    </dgm:pt>
    <dgm:pt modelId="{98CE7B9B-911E-47C3-89C0-6EA6CD3D8ABE}" type="sibTrans" cxnId="{77D8FDB1-7F0A-4BF4-839D-BC8F4E7C5A20}">
      <dgm:prSet/>
      <dgm:spPr/>
      <dgm:t>
        <a:bodyPr/>
        <a:lstStyle/>
        <a:p>
          <a:endParaRPr lang="zh-TW" altLang="en-US"/>
        </a:p>
      </dgm:t>
    </dgm:pt>
    <dgm:pt modelId="{A3F249F1-54B7-4B97-AD09-7BEF53FA2345}">
      <dgm:prSet/>
      <dgm:spPr/>
      <dgm:t>
        <a:bodyPr/>
        <a:lstStyle/>
        <a:p>
          <a:r>
            <a:rPr lang="zh-TW" altLang="en-US" b="0" spc="-150" smtClean="0">
              <a:latin typeface="+mj-ea"/>
              <a:ea typeface="+mj-ea"/>
            </a:rPr>
            <a:t>遭受烈陽荼毒的曬傷者</a:t>
          </a:r>
          <a:endParaRPr lang="en-US" altLang="zh-TW" b="0" spc="-150" dirty="0">
            <a:latin typeface="+mj-ea"/>
            <a:ea typeface="+mj-ea"/>
          </a:endParaRPr>
        </a:p>
      </dgm:t>
    </dgm:pt>
    <dgm:pt modelId="{28FEB2A9-B52F-490E-873F-3AF76E4A0BF0}" type="parTrans" cxnId="{7120F0DD-EB8D-44E0-A701-D7169F181157}">
      <dgm:prSet/>
      <dgm:spPr/>
      <dgm:t>
        <a:bodyPr/>
        <a:lstStyle/>
        <a:p>
          <a:endParaRPr lang="zh-TW" altLang="en-US"/>
        </a:p>
      </dgm:t>
    </dgm:pt>
    <dgm:pt modelId="{A5FA03B2-844B-42D0-A109-EA1B29C112BD}" type="sibTrans" cxnId="{7120F0DD-EB8D-44E0-A701-D7169F181157}">
      <dgm:prSet/>
      <dgm:spPr/>
      <dgm:t>
        <a:bodyPr/>
        <a:lstStyle/>
        <a:p>
          <a:endParaRPr lang="zh-TW" altLang="en-US"/>
        </a:p>
      </dgm:t>
    </dgm:pt>
    <dgm:pt modelId="{BE932A20-EA6B-49D0-B97F-806C7345780D}">
      <dgm:prSet/>
      <dgm:spPr/>
      <dgm:t>
        <a:bodyPr/>
        <a:lstStyle/>
        <a:p>
          <a:r>
            <a:rPr lang="zh-TW" altLang="en-US" b="0" spc="-150" smtClean="0">
              <a:latin typeface="+mj-ea"/>
              <a:ea typeface="+mj-ea"/>
            </a:rPr>
            <a:t>追求嬰兒肌的完美主義者</a:t>
          </a:r>
          <a:endParaRPr lang="en-US" altLang="zh-TW" b="0" spc="-150" dirty="0">
            <a:latin typeface="+mj-ea"/>
            <a:ea typeface="+mj-ea"/>
          </a:endParaRPr>
        </a:p>
      </dgm:t>
    </dgm:pt>
    <dgm:pt modelId="{3F85B2E9-A4E4-4F55-AC20-954C3E5B1C8F}" type="parTrans" cxnId="{C5303126-3E41-4253-A039-8EC26DA2B807}">
      <dgm:prSet/>
      <dgm:spPr/>
      <dgm:t>
        <a:bodyPr/>
        <a:lstStyle/>
        <a:p>
          <a:endParaRPr lang="zh-TW" altLang="en-US"/>
        </a:p>
      </dgm:t>
    </dgm:pt>
    <dgm:pt modelId="{F212AF53-FBF6-44B0-B39F-B15EBC1EC7C7}" type="sibTrans" cxnId="{C5303126-3E41-4253-A039-8EC26DA2B807}">
      <dgm:prSet/>
      <dgm:spPr/>
      <dgm:t>
        <a:bodyPr/>
        <a:lstStyle/>
        <a:p>
          <a:endParaRPr lang="zh-TW" altLang="en-US"/>
        </a:p>
      </dgm:t>
    </dgm:pt>
    <dgm:pt modelId="{AF13D330-87DB-4760-9241-65D56761B7E3}">
      <dgm:prSet phldrT="[文字]"/>
      <dgm:spPr/>
      <dgm:t>
        <a:bodyPr/>
        <a:lstStyle/>
        <a:p>
          <a:r>
            <a:rPr lang="zh-TW" altLang="en-US" b="0" spc="-150" dirty="0" smtClean="0">
              <a:latin typeface="+mj-ea"/>
              <a:ea typeface="+mj-ea"/>
            </a:rPr>
            <a:t>愛上妝的女性朋友</a:t>
          </a:r>
          <a:endParaRPr lang="zh-TW" altLang="en-US" dirty="0"/>
        </a:p>
      </dgm:t>
    </dgm:pt>
    <dgm:pt modelId="{ACD24E63-3195-4BFC-B370-F463764B6271}" type="sibTrans" cxnId="{29E5AA63-84B0-4FEE-8CC4-BC8BB3C69042}">
      <dgm:prSet/>
      <dgm:spPr/>
      <dgm:t>
        <a:bodyPr/>
        <a:lstStyle/>
        <a:p>
          <a:endParaRPr lang="zh-TW" altLang="en-US"/>
        </a:p>
      </dgm:t>
    </dgm:pt>
    <dgm:pt modelId="{022205FB-9445-4600-BDB4-BA9D48C69D38}" type="parTrans" cxnId="{29E5AA63-84B0-4FEE-8CC4-BC8BB3C69042}">
      <dgm:prSet/>
      <dgm:spPr/>
      <dgm:t>
        <a:bodyPr/>
        <a:lstStyle/>
        <a:p>
          <a:endParaRPr lang="zh-TW" altLang="en-US"/>
        </a:p>
      </dgm:t>
    </dgm:pt>
    <dgm:pt modelId="{25667278-FB0E-4585-A033-16DCAE8E4770}" type="pres">
      <dgm:prSet presAssocID="{FCD080CB-8734-46B8-8F4B-7B2AA5A174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62BD76-B8EB-4ECB-B90B-FCDB51507356}" type="pres">
      <dgm:prSet presAssocID="{AF13D330-87DB-4760-9241-65D56761B7E3}" presName="linNode" presStyleCnt="0"/>
      <dgm:spPr/>
    </dgm:pt>
    <dgm:pt modelId="{9C2443F6-A99B-451C-9B4C-5600EEE6FA82}" type="pres">
      <dgm:prSet presAssocID="{AF13D330-87DB-4760-9241-65D56761B7E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82703D-627E-4ED6-BA09-85F6F2D4CFC7}" type="pres">
      <dgm:prSet presAssocID="{ACD24E63-3195-4BFC-B370-F463764B6271}" presName="sp" presStyleCnt="0"/>
      <dgm:spPr/>
    </dgm:pt>
    <dgm:pt modelId="{A3BB1680-6546-4103-8CE0-96C39D484682}" type="pres">
      <dgm:prSet presAssocID="{A217A151-DB24-482F-A718-93D5FAA0E9C6}" presName="linNode" presStyleCnt="0"/>
      <dgm:spPr/>
    </dgm:pt>
    <dgm:pt modelId="{C34A9542-AB37-4738-B538-840281538359}" type="pres">
      <dgm:prSet presAssocID="{A217A151-DB24-482F-A718-93D5FAA0E9C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382B78-507B-406C-9DFD-3E5C98EFD36A}" type="pres">
      <dgm:prSet presAssocID="{C7ED6139-7B7A-4EB3-9B9C-834867DF6504}" presName="sp" presStyleCnt="0"/>
      <dgm:spPr/>
    </dgm:pt>
    <dgm:pt modelId="{84074EC1-EC04-482A-82C9-9A2BC626CB50}" type="pres">
      <dgm:prSet presAssocID="{7B767653-AD25-4F62-8949-562A2C32D19A}" presName="linNode" presStyleCnt="0"/>
      <dgm:spPr/>
    </dgm:pt>
    <dgm:pt modelId="{CD54D35F-34C0-4796-8394-568B43DF7147}" type="pres">
      <dgm:prSet presAssocID="{7B767653-AD25-4F62-8949-562A2C32D19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017CBF-BFDD-41F3-8B6A-AFA3F17E3809}" type="pres">
      <dgm:prSet presAssocID="{C9ECBC67-F997-4FFE-910B-7B7F6C27B90E}" presName="sp" presStyleCnt="0"/>
      <dgm:spPr/>
    </dgm:pt>
    <dgm:pt modelId="{7C8AB2E7-725D-481D-940C-B7E38F0130FF}" type="pres">
      <dgm:prSet presAssocID="{6BCC6E3B-1516-4474-BCEC-ADAB0E7FB42C}" presName="linNode" presStyleCnt="0"/>
      <dgm:spPr/>
    </dgm:pt>
    <dgm:pt modelId="{45359023-3D4E-4D53-A25D-0C02D6D493F1}" type="pres">
      <dgm:prSet presAssocID="{6BCC6E3B-1516-4474-BCEC-ADAB0E7FB42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9B2F4-A736-4877-9B1F-ED53DC87D05F}" type="pres">
      <dgm:prSet presAssocID="{6B0AD3D6-2D76-4340-82FD-3F783BCEA187}" presName="sp" presStyleCnt="0"/>
      <dgm:spPr/>
    </dgm:pt>
    <dgm:pt modelId="{3B38FE0A-0BDB-4969-B469-7C01B687E50D}" type="pres">
      <dgm:prSet presAssocID="{BC813C4A-A4A8-483F-81D5-CE4D43E7E010}" presName="linNode" presStyleCnt="0"/>
      <dgm:spPr/>
    </dgm:pt>
    <dgm:pt modelId="{87A13293-79CC-4951-BEC6-8D876CCB0432}" type="pres">
      <dgm:prSet presAssocID="{BC813C4A-A4A8-483F-81D5-CE4D43E7E010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61C0E8-E142-40A1-9438-726B82A76D7E}" type="pres">
      <dgm:prSet presAssocID="{98CE7B9B-911E-47C3-89C0-6EA6CD3D8ABE}" presName="sp" presStyleCnt="0"/>
      <dgm:spPr/>
    </dgm:pt>
    <dgm:pt modelId="{C63E2F8D-B67A-403B-803A-0460C2EA442A}" type="pres">
      <dgm:prSet presAssocID="{A3F249F1-54B7-4B97-AD09-7BEF53FA2345}" presName="linNode" presStyleCnt="0"/>
      <dgm:spPr/>
    </dgm:pt>
    <dgm:pt modelId="{5E262090-2A55-49AB-945C-C6A691796B38}" type="pres">
      <dgm:prSet presAssocID="{A3F249F1-54B7-4B97-AD09-7BEF53FA234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14B067-2C97-4224-AD0E-B86D6AE15135}" type="pres">
      <dgm:prSet presAssocID="{A5FA03B2-844B-42D0-A109-EA1B29C112BD}" presName="sp" presStyleCnt="0"/>
      <dgm:spPr/>
    </dgm:pt>
    <dgm:pt modelId="{CB92AB3A-AD95-4711-97FE-CAE174F250DF}" type="pres">
      <dgm:prSet presAssocID="{BE932A20-EA6B-49D0-B97F-806C7345780D}" presName="linNode" presStyleCnt="0"/>
      <dgm:spPr/>
    </dgm:pt>
    <dgm:pt modelId="{49F9B36C-65BF-40C0-956B-EC11403F72D5}" type="pres">
      <dgm:prSet presAssocID="{BE932A20-EA6B-49D0-B97F-806C7345780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A664E1-5F81-4522-B7EF-8A5221C0D664}" type="presOf" srcId="{FCD080CB-8734-46B8-8F4B-7B2AA5A174E4}" destId="{25667278-FB0E-4585-A033-16DCAE8E4770}" srcOrd="0" destOrd="0" presId="urn:microsoft.com/office/officeart/2005/8/layout/vList5"/>
    <dgm:cxn modelId="{29E5AA63-84B0-4FEE-8CC4-BC8BB3C69042}" srcId="{FCD080CB-8734-46B8-8F4B-7B2AA5A174E4}" destId="{AF13D330-87DB-4760-9241-65D56761B7E3}" srcOrd="0" destOrd="0" parTransId="{022205FB-9445-4600-BDB4-BA9D48C69D38}" sibTransId="{ACD24E63-3195-4BFC-B370-F463764B6271}"/>
    <dgm:cxn modelId="{682D9102-221B-4AA9-AFC6-FFE486A8D8D8}" srcId="{FCD080CB-8734-46B8-8F4B-7B2AA5A174E4}" destId="{A217A151-DB24-482F-A718-93D5FAA0E9C6}" srcOrd="1" destOrd="0" parTransId="{4254B57A-C47F-4B2D-82A2-35EAD8A960E1}" sibTransId="{C7ED6139-7B7A-4EB3-9B9C-834867DF6504}"/>
    <dgm:cxn modelId="{5719B3BD-B0DC-4CC9-8C35-3F99A5C4DD83}" srcId="{FCD080CB-8734-46B8-8F4B-7B2AA5A174E4}" destId="{7B767653-AD25-4F62-8949-562A2C32D19A}" srcOrd="2" destOrd="0" parTransId="{FACC8F85-BA2B-4CB1-AACB-A914B33A1F31}" sibTransId="{C9ECBC67-F997-4FFE-910B-7B7F6C27B90E}"/>
    <dgm:cxn modelId="{77D8FDB1-7F0A-4BF4-839D-BC8F4E7C5A20}" srcId="{FCD080CB-8734-46B8-8F4B-7B2AA5A174E4}" destId="{BC813C4A-A4A8-483F-81D5-CE4D43E7E010}" srcOrd="4" destOrd="0" parTransId="{0315F70B-8286-456D-B85F-AEBD123488C5}" sibTransId="{98CE7B9B-911E-47C3-89C0-6EA6CD3D8ABE}"/>
    <dgm:cxn modelId="{6E906789-1A35-4A55-AF1B-2ED7D2597A9A}" type="presOf" srcId="{6BCC6E3B-1516-4474-BCEC-ADAB0E7FB42C}" destId="{45359023-3D4E-4D53-A25D-0C02D6D493F1}" srcOrd="0" destOrd="0" presId="urn:microsoft.com/office/officeart/2005/8/layout/vList5"/>
    <dgm:cxn modelId="{22986DC7-EF30-4D80-AB04-6A0BA5532F95}" type="presOf" srcId="{BE932A20-EA6B-49D0-B97F-806C7345780D}" destId="{49F9B36C-65BF-40C0-956B-EC11403F72D5}" srcOrd="0" destOrd="0" presId="urn:microsoft.com/office/officeart/2005/8/layout/vList5"/>
    <dgm:cxn modelId="{C5303126-3E41-4253-A039-8EC26DA2B807}" srcId="{FCD080CB-8734-46B8-8F4B-7B2AA5A174E4}" destId="{BE932A20-EA6B-49D0-B97F-806C7345780D}" srcOrd="6" destOrd="0" parTransId="{3F85B2E9-A4E4-4F55-AC20-954C3E5B1C8F}" sibTransId="{F212AF53-FBF6-44B0-B39F-B15EBC1EC7C7}"/>
    <dgm:cxn modelId="{F8C93768-33A3-4067-A34C-A8F6FDD3CA40}" type="presOf" srcId="{AF13D330-87DB-4760-9241-65D56761B7E3}" destId="{9C2443F6-A99B-451C-9B4C-5600EEE6FA82}" srcOrd="0" destOrd="0" presId="urn:microsoft.com/office/officeart/2005/8/layout/vList5"/>
    <dgm:cxn modelId="{784FB9D7-7BA9-44A0-9DE0-EC87362DD68E}" srcId="{FCD080CB-8734-46B8-8F4B-7B2AA5A174E4}" destId="{6BCC6E3B-1516-4474-BCEC-ADAB0E7FB42C}" srcOrd="3" destOrd="0" parTransId="{AA4B65B3-92A0-4D85-B9BC-6844A7815A33}" sibTransId="{6B0AD3D6-2D76-4340-82FD-3F783BCEA187}"/>
    <dgm:cxn modelId="{1824B8B4-EAEA-4BB2-B59A-1799744B9B44}" type="presOf" srcId="{7B767653-AD25-4F62-8949-562A2C32D19A}" destId="{CD54D35F-34C0-4796-8394-568B43DF7147}" srcOrd="0" destOrd="0" presId="urn:microsoft.com/office/officeart/2005/8/layout/vList5"/>
    <dgm:cxn modelId="{0CC25A36-44AE-4F64-B6DE-4A4FD3ECF1C3}" type="presOf" srcId="{BC813C4A-A4A8-483F-81D5-CE4D43E7E010}" destId="{87A13293-79CC-4951-BEC6-8D876CCB0432}" srcOrd="0" destOrd="0" presId="urn:microsoft.com/office/officeart/2005/8/layout/vList5"/>
    <dgm:cxn modelId="{98A13298-E4B9-4DBE-A9D4-2CA984AB8D25}" type="presOf" srcId="{A217A151-DB24-482F-A718-93D5FAA0E9C6}" destId="{C34A9542-AB37-4738-B538-840281538359}" srcOrd="0" destOrd="0" presId="urn:microsoft.com/office/officeart/2005/8/layout/vList5"/>
    <dgm:cxn modelId="{B1842868-93D6-4A8B-9C52-0A74C407C8EE}" type="presOf" srcId="{A3F249F1-54B7-4B97-AD09-7BEF53FA2345}" destId="{5E262090-2A55-49AB-945C-C6A691796B38}" srcOrd="0" destOrd="0" presId="urn:microsoft.com/office/officeart/2005/8/layout/vList5"/>
    <dgm:cxn modelId="{7120F0DD-EB8D-44E0-A701-D7169F181157}" srcId="{FCD080CB-8734-46B8-8F4B-7B2AA5A174E4}" destId="{A3F249F1-54B7-4B97-AD09-7BEF53FA2345}" srcOrd="5" destOrd="0" parTransId="{28FEB2A9-B52F-490E-873F-3AF76E4A0BF0}" sibTransId="{A5FA03B2-844B-42D0-A109-EA1B29C112BD}"/>
    <dgm:cxn modelId="{6972C05F-8ECF-4EDA-A085-1CFA3479F9D8}" type="presParOf" srcId="{25667278-FB0E-4585-A033-16DCAE8E4770}" destId="{5A62BD76-B8EB-4ECB-B90B-FCDB51507356}" srcOrd="0" destOrd="0" presId="urn:microsoft.com/office/officeart/2005/8/layout/vList5"/>
    <dgm:cxn modelId="{34540478-4CC9-4485-8414-E3F8A6433B1A}" type="presParOf" srcId="{5A62BD76-B8EB-4ECB-B90B-FCDB51507356}" destId="{9C2443F6-A99B-451C-9B4C-5600EEE6FA82}" srcOrd="0" destOrd="0" presId="urn:microsoft.com/office/officeart/2005/8/layout/vList5"/>
    <dgm:cxn modelId="{454490FE-5EC2-4C02-807D-187FF8A37D43}" type="presParOf" srcId="{25667278-FB0E-4585-A033-16DCAE8E4770}" destId="{DC82703D-627E-4ED6-BA09-85F6F2D4CFC7}" srcOrd="1" destOrd="0" presId="urn:microsoft.com/office/officeart/2005/8/layout/vList5"/>
    <dgm:cxn modelId="{8BA5E395-AD28-4A1B-A15A-44B25029D0F1}" type="presParOf" srcId="{25667278-FB0E-4585-A033-16DCAE8E4770}" destId="{A3BB1680-6546-4103-8CE0-96C39D484682}" srcOrd="2" destOrd="0" presId="urn:microsoft.com/office/officeart/2005/8/layout/vList5"/>
    <dgm:cxn modelId="{7DF507F7-3333-48FB-A6BF-F7CC19AE13A0}" type="presParOf" srcId="{A3BB1680-6546-4103-8CE0-96C39D484682}" destId="{C34A9542-AB37-4738-B538-840281538359}" srcOrd="0" destOrd="0" presId="urn:microsoft.com/office/officeart/2005/8/layout/vList5"/>
    <dgm:cxn modelId="{A6441FCE-5B73-4016-A985-B947B74C6616}" type="presParOf" srcId="{25667278-FB0E-4585-A033-16DCAE8E4770}" destId="{F1382B78-507B-406C-9DFD-3E5C98EFD36A}" srcOrd="3" destOrd="0" presId="urn:microsoft.com/office/officeart/2005/8/layout/vList5"/>
    <dgm:cxn modelId="{67D28849-E92E-431E-8DC7-C70F2D33B33E}" type="presParOf" srcId="{25667278-FB0E-4585-A033-16DCAE8E4770}" destId="{84074EC1-EC04-482A-82C9-9A2BC626CB50}" srcOrd="4" destOrd="0" presId="urn:microsoft.com/office/officeart/2005/8/layout/vList5"/>
    <dgm:cxn modelId="{06C158BF-D9F9-401D-BAAD-8BDCBC671B32}" type="presParOf" srcId="{84074EC1-EC04-482A-82C9-9A2BC626CB50}" destId="{CD54D35F-34C0-4796-8394-568B43DF7147}" srcOrd="0" destOrd="0" presId="urn:microsoft.com/office/officeart/2005/8/layout/vList5"/>
    <dgm:cxn modelId="{39E16DE0-F672-497D-924E-412D5ECCDBA0}" type="presParOf" srcId="{25667278-FB0E-4585-A033-16DCAE8E4770}" destId="{E8017CBF-BFDD-41F3-8B6A-AFA3F17E3809}" srcOrd="5" destOrd="0" presId="urn:microsoft.com/office/officeart/2005/8/layout/vList5"/>
    <dgm:cxn modelId="{AF92F818-A22D-403E-84C7-A3D4255C714C}" type="presParOf" srcId="{25667278-FB0E-4585-A033-16DCAE8E4770}" destId="{7C8AB2E7-725D-481D-940C-B7E38F0130FF}" srcOrd="6" destOrd="0" presId="urn:microsoft.com/office/officeart/2005/8/layout/vList5"/>
    <dgm:cxn modelId="{2BABC2B2-0BDC-4D96-B915-875624616341}" type="presParOf" srcId="{7C8AB2E7-725D-481D-940C-B7E38F0130FF}" destId="{45359023-3D4E-4D53-A25D-0C02D6D493F1}" srcOrd="0" destOrd="0" presId="urn:microsoft.com/office/officeart/2005/8/layout/vList5"/>
    <dgm:cxn modelId="{F9D0724C-2369-458A-BA93-68B8EED85540}" type="presParOf" srcId="{25667278-FB0E-4585-A033-16DCAE8E4770}" destId="{68C9B2F4-A736-4877-9B1F-ED53DC87D05F}" srcOrd="7" destOrd="0" presId="urn:microsoft.com/office/officeart/2005/8/layout/vList5"/>
    <dgm:cxn modelId="{6F43F00C-B516-4B25-92B2-BB06299869AB}" type="presParOf" srcId="{25667278-FB0E-4585-A033-16DCAE8E4770}" destId="{3B38FE0A-0BDB-4969-B469-7C01B687E50D}" srcOrd="8" destOrd="0" presId="urn:microsoft.com/office/officeart/2005/8/layout/vList5"/>
    <dgm:cxn modelId="{0DD6729E-B88B-4302-9000-76A1C93426BB}" type="presParOf" srcId="{3B38FE0A-0BDB-4969-B469-7C01B687E50D}" destId="{87A13293-79CC-4951-BEC6-8D876CCB0432}" srcOrd="0" destOrd="0" presId="urn:microsoft.com/office/officeart/2005/8/layout/vList5"/>
    <dgm:cxn modelId="{6153F229-2C6D-47DE-B4D4-21B1472C52B2}" type="presParOf" srcId="{25667278-FB0E-4585-A033-16DCAE8E4770}" destId="{4461C0E8-E142-40A1-9438-726B82A76D7E}" srcOrd="9" destOrd="0" presId="urn:microsoft.com/office/officeart/2005/8/layout/vList5"/>
    <dgm:cxn modelId="{AEED249B-82BE-4F38-BE7C-0D2ED4FA598D}" type="presParOf" srcId="{25667278-FB0E-4585-A033-16DCAE8E4770}" destId="{C63E2F8D-B67A-403B-803A-0460C2EA442A}" srcOrd="10" destOrd="0" presId="urn:microsoft.com/office/officeart/2005/8/layout/vList5"/>
    <dgm:cxn modelId="{8CF4CDB5-2E58-470C-B0B7-D1BCB8C66D82}" type="presParOf" srcId="{C63E2F8D-B67A-403B-803A-0460C2EA442A}" destId="{5E262090-2A55-49AB-945C-C6A691796B38}" srcOrd="0" destOrd="0" presId="urn:microsoft.com/office/officeart/2005/8/layout/vList5"/>
    <dgm:cxn modelId="{4228D181-93F8-4C79-8613-E7F53F277545}" type="presParOf" srcId="{25667278-FB0E-4585-A033-16DCAE8E4770}" destId="{2714B067-2C97-4224-AD0E-B86D6AE15135}" srcOrd="11" destOrd="0" presId="urn:microsoft.com/office/officeart/2005/8/layout/vList5"/>
    <dgm:cxn modelId="{8C005DAB-8FC1-49F5-903D-42718DA0DDDF}" type="presParOf" srcId="{25667278-FB0E-4585-A033-16DCAE8E4770}" destId="{CB92AB3A-AD95-4711-97FE-CAE174F250DF}" srcOrd="12" destOrd="0" presId="urn:microsoft.com/office/officeart/2005/8/layout/vList5"/>
    <dgm:cxn modelId="{87053774-77B8-4CDF-9565-D93F7DD5A24B}" type="presParOf" srcId="{CB92AB3A-AD95-4711-97FE-CAE174F250DF}" destId="{49F9B36C-65BF-40C0-956B-EC11403F72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E1189-2AD0-4813-872A-17F17F8B28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D939D19-F3D8-4CDF-8485-89F65B6B87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ICE </a:t>
          </a: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肌膜設計</a:t>
          </a:r>
        </a:p>
      </dgm:t>
    </dgm:pt>
    <dgm:pt modelId="{BA171036-A97C-4BC0-B67E-EBCFFBDB6A73}" type="parTrans" cxnId="{7CE2FBF8-3C83-4FD3-AE6C-DCB9594F4BEA}">
      <dgm:prSet/>
      <dgm:spPr/>
      <dgm:t>
        <a:bodyPr/>
        <a:lstStyle/>
        <a:p>
          <a:endParaRPr lang="zh-TW" altLang="en-US"/>
        </a:p>
      </dgm:t>
    </dgm:pt>
    <dgm:pt modelId="{EDA03CA9-26D1-454C-AC70-2342A8275658}" type="sibTrans" cxnId="{7CE2FBF8-3C83-4FD3-AE6C-DCB9594F4BEA}">
      <dgm:prSet/>
      <dgm:spPr/>
      <dgm:t>
        <a:bodyPr/>
        <a:lstStyle/>
        <a:p>
          <a:endParaRPr lang="zh-TW" altLang="en-US"/>
        </a:p>
      </dgm:t>
    </dgm:pt>
    <dgm:pt modelId="{A9A40A89-CA23-4ECE-829A-7908D85314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產品</a:t>
          </a:r>
        </a:p>
      </dgm:t>
    </dgm:pt>
    <dgm:pt modelId="{D54A316B-F1F3-4EA6-A55A-31E5BC91EB50}" type="parTrans" cxnId="{5193D7FD-C4C9-4B2E-9D7E-647697790578}">
      <dgm:prSet/>
      <dgm:spPr/>
      <dgm:t>
        <a:bodyPr/>
        <a:lstStyle/>
        <a:p>
          <a:endParaRPr lang="zh-TW" altLang="en-US"/>
        </a:p>
      </dgm:t>
    </dgm:pt>
    <dgm:pt modelId="{4DBAC63A-36E1-494A-AC8F-B6B9FACA1D55}" type="sibTrans" cxnId="{5193D7FD-C4C9-4B2E-9D7E-647697790578}">
      <dgm:prSet/>
      <dgm:spPr/>
      <dgm:t>
        <a:bodyPr/>
        <a:lstStyle/>
        <a:p>
          <a:endParaRPr lang="zh-TW" altLang="en-US"/>
        </a:p>
      </dgm:t>
    </dgm:pt>
    <dgm:pt modelId="{4656CEEA-2114-4AC2-9CCA-F2A7D5236C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單菌株培養</a:t>
          </a:r>
          <a:endParaRPr kumimoji="1" lang="en-US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生物纖維膜</a:t>
          </a:r>
        </a:p>
      </dgm:t>
    </dgm:pt>
    <dgm:pt modelId="{B101313A-DFAF-449C-A258-7297A771A06F}" type="parTrans" cxnId="{52EDC093-7973-40FF-9358-AF0E4A448357}">
      <dgm:prSet/>
      <dgm:spPr/>
      <dgm:t>
        <a:bodyPr/>
        <a:lstStyle/>
        <a:p>
          <a:endParaRPr lang="zh-TW" altLang="en-US"/>
        </a:p>
      </dgm:t>
    </dgm:pt>
    <dgm:pt modelId="{4E53F4DC-4E28-43AF-AD09-C9F7F2B5DDF6}" type="sibTrans" cxnId="{52EDC093-7973-40FF-9358-AF0E4A448357}">
      <dgm:prSet/>
      <dgm:spPr/>
      <dgm:t>
        <a:bodyPr/>
        <a:lstStyle/>
        <a:p>
          <a:endParaRPr lang="zh-TW" altLang="en-US"/>
        </a:p>
      </dgm:t>
    </dgm:pt>
    <dgm:pt modelId="{DB18F80A-8B69-4434-BAE0-C8DEE99E37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外盒包裝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gm:t>
    </dgm:pt>
    <dgm:pt modelId="{ABDDF774-4B08-4852-9C2E-BAD26471A0D5}" type="parTrans" cxnId="{C4EB11A8-6108-4DCC-BC0F-D87485259AA3}">
      <dgm:prSet/>
      <dgm:spPr/>
      <dgm:t>
        <a:bodyPr/>
        <a:lstStyle/>
        <a:p>
          <a:endParaRPr lang="zh-TW" altLang="en-US"/>
        </a:p>
      </dgm:t>
    </dgm:pt>
    <dgm:pt modelId="{A2FA461B-570C-4CE5-ADDD-591A53161B38}" type="sibTrans" cxnId="{C4EB11A8-6108-4DCC-BC0F-D87485259AA3}">
      <dgm:prSet/>
      <dgm:spPr/>
      <dgm:t>
        <a:bodyPr/>
        <a:lstStyle/>
        <a:p>
          <a:endParaRPr lang="zh-TW" altLang="en-US"/>
        </a:p>
      </dgm:t>
    </dgm:pt>
    <dgm:pt modelId="{7CB3FF2D-C405-4CF9-971E-B7166080C9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單片包</a:t>
          </a:r>
        </a:p>
      </dgm:t>
    </dgm:pt>
    <dgm:pt modelId="{601DE900-C0F4-436B-B6C2-EF51740175CA}" type="parTrans" cxnId="{0892F74A-80C1-4D2A-A131-DD3B05B5679A}">
      <dgm:prSet/>
      <dgm:spPr/>
      <dgm:t>
        <a:bodyPr/>
        <a:lstStyle/>
        <a:p>
          <a:endParaRPr lang="zh-TW" altLang="en-US"/>
        </a:p>
      </dgm:t>
    </dgm:pt>
    <dgm:pt modelId="{35D904A7-5EC4-4FC3-8EDE-7D6EB8281109}" type="sibTrans" cxnId="{0892F74A-80C1-4D2A-A131-DD3B05B5679A}">
      <dgm:prSet/>
      <dgm:spPr/>
      <dgm:t>
        <a:bodyPr/>
        <a:lstStyle/>
        <a:p>
          <a:endParaRPr lang="zh-TW" altLang="en-US"/>
        </a:p>
      </dgm:t>
    </dgm:pt>
    <dgm:pt modelId="{553AF851-B5CA-444A-A1B6-921E0BEB43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3</a:t>
          </a:r>
          <a:r>
            <a:rPr kumimoji="1" lang="zh-TW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片裝</a:t>
          </a:r>
        </a:p>
      </dgm:t>
    </dgm:pt>
    <dgm:pt modelId="{9AE91C39-51EB-4D3B-9E60-AAB4F0827F11}" type="parTrans" cxnId="{486793B7-0789-46A6-8E0A-2E795E359D54}">
      <dgm:prSet/>
      <dgm:spPr/>
      <dgm:t>
        <a:bodyPr/>
        <a:lstStyle/>
        <a:p>
          <a:endParaRPr lang="zh-TW" altLang="en-US"/>
        </a:p>
      </dgm:t>
    </dgm:pt>
    <dgm:pt modelId="{3C4AE0DC-5CD2-43D1-B2D2-31C63ADE7AF2}" type="sibTrans" cxnId="{486793B7-0789-46A6-8E0A-2E795E359D54}">
      <dgm:prSet/>
      <dgm:spPr/>
      <dgm:t>
        <a:bodyPr/>
        <a:lstStyle/>
        <a:p>
          <a:endParaRPr lang="zh-TW" altLang="en-US"/>
        </a:p>
      </dgm:t>
    </dgm:pt>
    <dgm:pt modelId="{1EC16512-9DEC-42B5-B015-10B55E123A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平面</a:t>
          </a:r>
          <a:endParaRPr kumimoji="1" lang="en-US" altLang="zh-TW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gm:t>
    </dgm:pt>
    <dgm:pt modelId="{1EA1FDFF-BB80-4C5A-999B-5247C6D58839}" type="parTrans" cxnId="{C3932111-8ED6-4BEA-B0F1-FAB911B332D8}">
      <dgm:prSet/>
      <dgm:spPr/>
      <dgm:t>
        <a:bodyPr/>
        <a:lstStyle/>
        <a:p>
          <a:endParaRPr lang="zh-TW" altLang="en-US"/>
        </a:p>
      </dgm:t>
    </dgm:pt>
    <dgm:pt modelId="{6D1823F1-A29C-49C6-B93D-BBD51AC34E7C}" type="sibTrans" cxnId="{C3932111-8ED6-4BEA-B0F1-FAB911B332D8}">
      <dgm:prSet/>
      <dgm:spPr/>
      <dgm:t>
        <a:bodyPr/>
        <a:lstStyle/>
        <a:p>
          <a:endParaRPr lang="zh-TW" altLang="en-US"/>
        </a:p>
      </dgm:t>
    </dgm:pt>
    <dgm:pt modelId="{F46BE9A8-6AC8-4EA4-B064-5D066ACC27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DM</a:t>
          </a:r>
          <a:r>
            <a:rPr kumimoji="1" lang="zh-TW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設計</a:t>
          </a:r>
          <a:endParaRPr kumimoji="1" lang="en-US" altLang="zh-TW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gm:t>
    </dgm:pt>
    <dgm:pt modelId="{1AD82F91-DA28-41BB-8F19-87C73C36E4D7}" type="parTrans" cxnId="{3779E2DE-79D4-4FDC-9D4A-954E0E9CAE80}">
      <dgm:prSet/>
      <dgm:spPr/>
      <dgm:t>
        <a:bodyPr/>
        <a:lstStyle/>
        <a:p>
          <a:endParaRPr lang="zh-TW" altLang="en-US"/>
        </a:p>
      </dgm:t>
    </dgm:pt>
    <dgm:pt modelId="{DB85F1B1-8D78-427E-9E15-5CE14966C127}" type="sibTrans" cxnId="{3779E2DE-79D4-4FDC-9D4A-954E0E9CAE80}">
      <dgm:prSet/>
      <dgm:spPr/>
      <dgm:t>
        <a:bodyPr/>
        <a:lstStyle/>
        <a:p>
          <a:endParaRPr lang="zh-TW" altLang="en-US"/>
        </a:p>
      </dgm:t>
    </dgm:pt>
    <dgm:pt modelId="{3C10948B-FE0A-4A22-8A76-7603768992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折頁設計</a:t>
          </a:r>
          <a:endParaRPr kumimoji="1" lang="en-US" altLang="zh-TW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gm:t>
    </dgm:pt>
    <dgm:pt modelId="{2A340C0D-5ACE-4377-BAC4-763BA1D2DB89}" type="parTrans" cxnId="{6972AB4D-C958-4BDC-AE40-4EF8A777200A}">
      <dgm:prSet/>
      <dgm:spPr/>
      <dgm:t>
        <a:bodyPr/>
        <a:lstStyle/>
        <a:p>
          <a:endParaRPr lang="zh-TW" altLang="en-US"/>
        </a:p>
      </dgm:t>
    </dgm:pt>
    <dgm:pt modelId="{8C8C7690-57E7-40A3-8026-A1BA64A5390D}" type="sibTrans" cxnId="{6972AB4D-C958-4BDC-AE40-4EF8A777200A}">
      <dgm:prSet/>
      <dgm:spPr/>
      <dgm:t>
        <a:bodyPr/>
        <a:lstStyle/>
        <a:p>
          <a:endParaRPr lang="zh-TW" altLang="en-US"/>
        </a:p>
      </dgm:t>
    </dgm:pt>
    <dgm:pt modelId="{3C4A9730-30CF-4756-8618-0D5B18D7FC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5</a:t>
          </a:r>
          <a:r>
            <a:rPr kumimoji="1" lang="zh-TW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片裝</a:t>
          </a:r>
        </a:p>
      </dgm:t>
    </dgm:pt>
    <dgm:pt modelId="{3DFFCD74-6AC7-4172-9A3D-2ECBD6D1971C}" type="sibTrans" cxnId="{6DA9635F-FC92-452A-8BBF-B792CBABA84D}">
      <dgm:prSet/>
      <dgm:spPr/>
      <dgm:t>
        <a:bodyPr/>
        <a:lstStyle/>
        <a:p>
          <a:endParaRPr lang="zh-TW" altLang="en-US"/>
        </a:p>
      </dgm:t>
    </dgm:pt>
    <dgm:pt modelId="{8DF4FACC-58F6-4743-A22D-647F09B96C65}" type="parTrans" cxnId="{6DA9635F-FC92-452A-8BBF-B792CBABA84D}">
      <dgm:prSet/>
      <dgm:spPr/>
      <dgm:t>
        <a:bodyPr/>
        <a:lstStyle/>
        <a:p>
          <a:endParaRPr lang="zh-TW" altLang="en-US"/>
        </a:p>
      </dgm:t>
    </dgm:pt>
    <dgm:pt modelId="{74953727-E387-455F-8222-8D6DA6F60D4C}" type="pres">
      <dgm:prSet presAssocID="{82BE1189-2AD0-4813-872A-17F17F8B28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81E723-D89D-4BEB-A221-1FC317116D47}" type="pres">
      <dgm:prSet presAssocID="{5D939D19-F3D8-4CDF-8485-89F65B6B87A7}" presName="hierRoot1" presStyleCnt="0">
        <dgm:presLayoutVars>
          <dgm:hierBranch/>
        </dgm:presLayoutVars>
      </dgm:prSet>
      <dgm:spPr/>
    </dgm:pt>
    <dgm:pt modelId="{26D31E8C-3ABA-4ED8-9578-952CD21EDB60}" type="pres">
      <dgm:prSet presAssocID="{5D939D19-F3D8-4CDF-8485-89F65B6B87A7}" presName="rootComposite1" presStyleCnt="0"/>
      <dgm:spPr/>
    </dgm:pt>
    <dgm:pt modelId="{F0A07605-536A-40BE-B21D-C36784F375F9}" type="pres">
      <dgm:prSet presAssocID="{5D939D19-F3D8-4CDF-8485-89F65B6B8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C8FA99-51A0-4CEB-95A4-B3D7A760938B}" type="pres">
      <dgm:prSet presAssocID="{5D939D19-F3D8-4CDF-8485-89F65B6B87A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8AEE45E-570F-4D16-8919-9C8DB0E67BDB}" type="pres">
      <dgm:prSet presAssocID="{5D939D19-F3D8-4CDF-8485-89F65B6B87A7}" presName="hierChild2" presStyleCnt="0"/>
      <dgm:spPr/>
    </dgm:pt>
    <dgm:pt modelId="{5624AB5D-1CDA-43CE-9121-CE462C30005F}" type="pres">
      <dgm:prSet presAssocID="{D54A316B-F1F3-4EA6-A55A-31E5BC91EB50}" presName="Name35" presStyleLbl="parChTrans1D2" presStyleIdx="0" presStyleCnt="3"/>
      <dgm:spPr/>
      <dgm:t>
        <a:bodyPr/>
        <a:lstStyle/>
        <a:p>
          <a:endParaRPr lang="zh-TW" altLang="en-US"/>
        </a:p>
      </dgm:t>
    </dgm:pt>
    <dgm:pt modelId="{7449F041-BD4F-4A9F-AD33-F0171F182297}" type="pres">
      <dgm:prSet presAssocID="{A9A40A89-CA23-4ECE-829A-7908D85314D8}" presName="hierRoot2" presStyleCnt="0">
        <dgm:presLayoutVars>
          <dgm:hierBranch/>
        </dgm:presLayoutVars>
      </dgm:prSet>
      <dgm:spPr/>
    </dgm:pt>
    <dgm:pt modelId="{B9B6B612-CF12-4FED-8FA8-178D0E0E2C4C}" type="pres">
      <dgm:prSet presAssocID="{A9A40A89-CA23-4ECE-829A-7908D85314D8}" presName="rootComposite" presStyleCnt="0"/>
      <dgm:spPr/>
    </dgm:pt>
    <dgm:pt modelId="{2E273AF3-7A82-43BC-846D-F5DF6C9569D1}" type="pres">
      <dgm:prSet presAssocID="{A9A40A89-CA23-4ECE-829A-7908D85314D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AA46CB-6355-47A0-AB66-A070B0ED3FA9}" type="pres">
      <dgm:prSet presAssocID="{A9A40A89-CA23-4ECE-829A-7908D85314D8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E25C72BC-57FA-4ABF-B488-40F25C46C51C}" type="pres">
      <dgm:prSet presAssocID="{A9A40A89-CA23-4ECE-829A-7908D85314D8}" presName="hierChild4" presStyleCnt="0"/>
      <dgm:spPr/>
    </dgm:pt>
    <dgm:pt modelId="{E302868A-AEC9-4848-8D7F-C50872AF29AF}" type="pres">
      <dgm:prSet presAssocID="{B101313A-DFAF-449C-A258-7297A771A06F}" presName="Name35" presStyleLbl="parChTrans1D3" presStyleIdx="0" presStyleCnt="6"/>
      <dgm:spPr/>
      <dgm:t>
        <a:bodyPr/>
        <a:lstStyle/>
        <a:p>
          <a:endParaRPr lang="zh-TW" altLang="en-US"/>
        </a:p>
      </dgm:t>
    </dgm:pt>
    <dgm:pt modelId="{980F6212-2B57-4811-B5AD-D0DFD5F0E5E8}" type="pres">
      <dgm:prSet presAssocID="{4656CEEA-2114-4AC2-9CCA-F2A7D5236C26}" presName="hierRoot2" presStyleCnt="0">
        <dgm:presLayoutVars>
          <dgm:hierBranch val="r"/>
        </dgm:presLayoutVars>
      </dgm:prSet>
      <dgm:spPr/>
    </dgm:pt>
    <dgm:pt modelId="{64A611D8-5D90-4A9E-9847-7FB3CE3AEAAE}" type="pres">
      <dgm:prSet presAssocID="{4656CEEA-2114-4AC2-9CCA-F2A7D5236C26}" presName="rootComposite" presStyleCnt="0"/>
      <dgm:spPr/>
    </dgm:pt>
    <dgm:pt modelId="{69A4572B-0E3B-46E5-9EC3-AC6D06F65BF5}" type="pres">
      <dgm:prSet presAssocID="{4656CEEA-2114-4AC2-9CCA-F2A7D5236C26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1B32BE-9D8F-4E50-B474-5D26B5C289F7}" type="pres">
      <dgm:prSet presAssocID="{4656CEEA-2114-4AC2-9CCA-F2A7D5236C26}" presName="rootConnector" presStyleLbl="node3" presStyleIdx="0" presStyleCnt="6"/>
      <dgm:spPr/>
      <dgm:t>
        <a:bodyPr/>
        <a:lstStyle/>
        <a:p>
          <a:endParaRPr lang="zh-TW" altLang="en-US"/>
        </a:p>
      </dgm:t>
    </dgm:pt>
    <dgm:pt modelId="{280D819B-A9D0-412D-BD21-CA6C6DA660B2}" type="pres">
      <dgm:prSet presAssocID="{4656CEEA-2114-4AC2-9CCA-F2A7D5236C26}" presName="hierChild4" presStyleCnt="0"/>
      <dgm:spPr/>
    </dgm:pt>
    <dgm:pt modelId="{40524BC7-1E40-496D-9048-6F615A11B00C}" type="pres">
      <dgm:prSet presAssocID="{4656CEEA-2114-4AC2-9CCA-F2A7D5236C26}" presName="hierChild5" presStyleCnt="0"/>
      <dgm:spPr/>
    </dgm:pt>
    <dgm:pt modelId="{E9DB9404-3B12-4D26-B6EE-6C8F63829C5F}" type="pres">
      <dgm:prSet presAssocID="{A9A40A89-CA23-4ECE-829A-7908D85314D8}" presName="hierChild5" presStyleCnt="0"/>
      <dgm:spPr/>
    </dgm:pt>
    <dgm:pt modelId="{A33D2919-CFB2-4482-8A92-826AA3733834}" type="pres">
      <dgm:prSet presAssocID="{ABDDF774-4B08-4852-9C2E-BAD26471A0D5}" presName="Name35" presStyleLbl="parChTrans1D2" presStyleIdx="1" presStyleCnt="3"/>
      <dgm:spPr/>
      <dgm:t>
        <a:bodyPr/>
        <a:lstStyle/>
        <a:p>
          <a:endParaRPr lang="zh-TW" altLang="en-US"/>
        </a:p>
      </dgm:t>
    </dgm:pt>
    <dgm:pt modelId="{DECA3B46-8810-4E65-821A-82DF3110322E}" type="pres">
      <dgm:prSet presAssocID="{DB18F80A-8B69-4434-BAE0-C8DEE99E3736}" presName="hierRoot2" presStyleCnt="0">
        <dgm:presLayoutVars>
          <dgm:hierBranch val="r"/>
        </dgm:presLayoutVars>
      </dgm:prSet>
      <dgm:spPr/>
    </dgm:pt>
    <dgm:pt modelId="{8E76B9CF-9553-44AD-A636-CFBB50CB1EA3}" type="pres">
      <dgm:prSet presAssocID="{DB18F80A-8B69-4434-BAE0-C8DEE99E3736}" presName="rootComposite" presStyleCnt="0"/>
      <dgm:spPr/>
    </dgm:pt>
    <dgm:pt modelId="{FE9F27A2-31DC-4198-AD5D-F4BEB8453D02}" type="pres">
      <dgm:prSet presAssocID="{DB18F80A-8B69-4434-BAE0-C8DEE99E373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076473-E1B9-4A27-AABE-80533871F352}" type="pres">
      <dgm:prSet presAssocID="{DB18F80A-8B69-4434-BAE0-C8DEE99E3736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CF65ABD2-D010-48AF-9458-FA69F99DE85B}" type="pres">
      <dgm:prSet presAssocID="{DB18F80A-8B69-4434-BAE0-C8DEE99E3736}" presName="hierChild4" presStyleCnt="0"/>
      <dgm:spPr/>
    </dgm:pt>
    <dgm:pt modelId="{BFA0877C-60B7-442D-9F31-418214D34C01}" type="pres">
      <dgm:prSet presAssocID="{601DE900-C0F4-436B-B6C2-EF51740175CA}" presName="Name50" presStyleLbl="parChTrans1D3" presStyleIdx="1" presStyleCnt="6"/>
      <dgm:spPr/>
      <dgm:t>
        <a:bodyPr/>
        <a:lstStyle/>
        <a:p>
          <a:endParaRPr lang="zh-TW" altLang="en-US"/>
        </a:p>
      </dgm:t>
    </dgm:pt>
    <dgm:pt modelId="{829C6BE0-E571-4B54-9DFD-557CF123FCB2}" type="pres">
      <dgm:prSet presAssocID="{7CB3FF2D-C405-4CF9-971E-B7166080C972}" presName="hierRoot2" presStyleCnt="0">
        <dgm:presLayoutVars>
          <dgm:hierBranch val="r"/>
        </dgm:presLayoutVars>
      </dgm:prSet>
      <dgm:spPr/>
    </dgm:pt>
    <dgm:pt modelId="{8784EAF3-3FD6-446E-9977-28C9C0F75ABB}" type="pres">
      <dgm:prSet presAssocID="{7CB3FF2D-C405-4CF9-971E-B7166080C972}" presName="rootComposite" presStyleCnt="0"/>
      <dgm:spPr/>
    </dgm:pt>
    <dgm:pt modelId="{53146D51-00A1-4D6A-A9CB-DB0D42D6A97F}" type="pres">
      <dgm:prSet presAssocID="{7CB3FF2D-C405-4CF9-971E-B7166080C972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4C6B5C-8ABE-4174-B90E-5AEAF217B296}" type="pres">
      <dgm:prSet presAssocID="{7CB3FF2D-C405-4CF9-971E-B7166080C972}" presName="rootConnector" presStyleLbl="node3" presStyleIdx="1" presStyleCnt="6"/>
      <dgm:spPr/>
      <dgm:t>
        <a:bodyPr/>
        <a:lstStyle/>
        <a:p>
          <a:endParaRPr lang="zh-TW" altLang="en-US"/>
        </a:p>
      </dgm:t>
    </dgm:pt>
    <dgm:pt modelId="{264E379C-D340-4FE7-A29E-BFC115F4B36C}" type="pres">
      <dgm:prSet presAssocID="{7CB3FF2D-C405-4CF9-971E-B7166080C972}" presName="hierChild4" presStyleCnt="0"/>
      <dgm:spPr/>
    </dgm:pt>
    <dgm:pt modelId="{61EC5C5C-17F8-4A74-8BA6-830953553514}" type="pres">
      <dgm:prSet presAssocID="{7CB3FF2D-C405-4CF9-971E-B7166080C972}" presName="hierChild5" presStyleCnt="0"/>
      <dgm:spPr/>
    </dgm:pt>
    <dgm:pt modelId="{8A07C2C9-E357-42C0-95D7-5E749AEDBCB8}" type="pres">
      <dgm:prSet presAssocID="{9AE91C39-51EB-4D3B-9E60-AAB4F0827F11}" presName="Name50" presStyleLbl="parChTrans1D3" presStyleIdx="2" presStyleCnt="6"/>
      <dgm:spPr/>
      <dgm:t>
        <a:bodyPr/>
        <a:lstStyle/>
        <a:p>
          <a:endParaRPr lang="zh-TW" altLang="en-US"/>
        </a:p>
      </dgm:t>
    </dgm:pt>
    <dgm:pt modelId="{6E45C63C-547D-4586-A470-AA93F4332F3D}" type="pres">
      <dgm:prSet presAssocID="{553AF851-B5CA-444A-A1B6-921E0BEB436A}" presName="hierRoot2" presStyleCnt="0">
        <dgm:presLayoutVars>
          <dgm:hierBranch val="r"/>
        </dgm:presLayoutVars>
      </dgm:prSet>
      <dgm:spPr/>
    </dgm:pt>
    <dgm:pt modelId="{C973C5B4-5680-48E9-B2B0-40B6B56F8811}" type="pres">
      <dgm:prSet presAssocID="{553AF851-B5CA-444A-A1B6-921E0BEB436A}" presName="rootComposite" presStyleCnt="0"/>
      <dgm:spPr/>
    </dgm:pt>
    <dgm:pt modelId="{6DA57E5E-7059-4CFB-ABF4-05AC2566516C}" type="pres">
      <dgm:prSet presAssocID="{553AF851-B5CA-444A-A1B6-921E0BEB436A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EA4B29-929E-4070-A63D-B119A54C1844}" type="pres">
      <dgm:prSet presAssocID="{553AF851-B5CA-444A-A1B6-921E0BEB436A}" presName="rootConnector" presStyleLbl="node3" presStyleIdx="2" presStyleCnt="6"/>
      <dgm:spPr/>
      <dgm:t>
        <a:bodyPr/>
        <a:lstStyle/>
        <a:p>
          <a:endParaRPr lang="zh-TW" altLang="en-US"/>
        </a:p>
      </dgm:t>
    </dgm:pt>
    <dgm:pt modelId="{4BEF89EB-5B66-4A05-8C45-EA1DCDF07CD3}" type="pres">
      <dgm:prSet presAssocID="{553AF851-B5CA-444A-A1B6-921E0BEB436A}" presName="hierChild4" presStyleCnt="0"/>
      <dgm:spPr/>
    </dgm:pt>
    <dgm:pt modelId="{CD1AEB92-E4AE-4637-A8EE-AA30FD23BE9B}" type="pres">
      <dgm:prSet presAssocID="{553AF851-B5CA-444A-A1B6-921E0BEB436A}" presName="hierChild5" presStyleCnt="0"/>
      <dgm:spPr/>
    </dgm:pt>
    <dgm:pt modelId="{C230B326-E41E-4D99-B08E-8B52CC35F559}" type="pres">
      <dgm:prSet presAssocID="{8DF4FACC-58F6-4743-A22D-647F09B96C65}" presName="Name50" presStyleLbl="parChTrans1D3" presStyleIdx="3" presStyleCnt="6"/>
      <dgm:spPr/>
      <dgm:t>
        <a:bodyPr/>
        <a:lstStyle/>
        <a:p>
          <a:endParaRPr lang="zh-TW" altLang="en-US"/>
        </a:p>
      </dgm:t>
    </dgm:pt>
    <dgm:pt modelId="{86AC8F59-01A8-4A3C-ACF8-B4B4634DC8A4}" type="pres">
      <dgm:prSet presAssocID="{3C4A9730-30CF-4756-8618-0D5B18D7FCA3}" presName="hierRoot2" presStyleCnt="0">
        <dgm:presLayoutVars>
          <dgm:hierBranch val="init"/>
        </dgm:presLayoutVars>
      </dgm:prSet>
      <dgm:spPr/>
    </dgm:pt>
    <dgm:pt modelId="{E3496A67-9E9E-4EA1-834F-4020BF88B2A7}" type="pres">
      <dgm:prSet presAssocID="{3C4A9730-30CF-4756-8618-0D5B18D7FCA3}" presName="rootComposite" presStyleCnt="0"/>
      <dgm:spPr/>
    </dgm:pt>
    <dgm:pt modelId="{020A4CE4-3E57-410F-92F6-C005D53912B2}" type="pres">
      <dgm:prSet presAssocID="{3C4A9730-30CF-4756-8618-0D5B18D7FCA3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AB3A3E-AD84-4A24-9258-55BB89BC5066}" type="pres">
      <dgm:prSet presAssocID="{3C4A9730-30CF-4756-8618-0D5B18D7FCA3}" presName="rootConnector" presStyleLbl="node3" presStyleIdx="3" presStyleCnt="6"/>
      <dgm:spPr/>
      <dgm:t>
        <a:bodyPr/>
        <a:lstStyle/>
        <a:p>
          <a:endParaRPr lang="zh-TW" altLang="en-US"/>
        </a:p>
      </dgm:t>
    </dgm:pt>
    <dgm:pt modelId="{CAC5E2A5-18BA-46DB-9A02-909E2F087AC9}" type="pres">
      <dgm:prSet presAssocID="{3C4A9730-30CF-4756-8618-0D5B18D7FCA3}" presName="hierChild4" presStyleCnt="0"/>
      <dgm:spPr/>
    </dgm:pt>
    <dgm:pt modelId="{52CF3D02-FB04-4D77-921A-58575BE0E50F}" type="pres">
      <dgm:prSet presAssocID="{3C4A9730-30CF-4756-8618-0D5B18D7FCA3}" presName="hierChild5" presStyleCnt="0"/>
      <dgm:spPr/>
    </dgm:pt>
    <dgm:pt modelId="{DC102CC5-DC60-45CF-A55D-101E080017F7}" type="pres">
      <dgm:prSet presAssocID="{DB18F80A-8B69-4434-BAE0-C8DEE99E3736}" presName="hierChild5" presStyleCnt="0"/>
      <dgm:spPr/>
    </dgm:pt>
    <dgm:pt modelId="{7C7CE12A-D77B-4E39-A232-4555A35B2C2E}" type="pres">
      <dgm:prSet presAssocID="{1EA1FDFF-BB80-4C5A-999B-5247C6D58839}" presName="Name35" presStyleLbl="parChTrans1D2" presStyleIdx="2" presStyleCnt="3"/>
      <dgm:spPr/>
      <dgm:t>
        <a:bodyPr/>
        <a:lstStyle/>
        <a:p>
          <a:endParaRPr lang="zh-TW" altLang="en-US"/>
        </a:p>
      </dgm:t>
    </dgm:pt>
    <dgm:pt modelId="{E3CD866A-48F6-497F-9D4F-1147F97A836E}" type="pres">
      <dgm:prSet presAssocID="{1EC16512-9DEC-42B5-B015-10B55E123A75}" presName="hierRoot2" presStyleCnt="0">
        <dgm:presLayoutVars>
          <dgm:hierBranch val="r"/>
        </dgm:presLayoutVars>
      </dgm:prSet>
      <dgm:spPr/>
    </dgm:pt>
    <dgm:pt modelId="{36DD75A2-1E6C-44BC-AC3A-B1437E2DDE5C}" type="pres">
      <dgm:prSet presAssocID="{1EC16512-9DEC-42B5-B015-10B55E123A75}" presName="rootComposite" presStyleCnt="0"/>
      <dgm:spPr/>
    </dgm:pt>
    <dgm:pt modelId="{D9C1C8C8-8A63-4691-B4AF-6C40AD8B7C0F}" type="pres">
      <dgm:prSet presAssocID="{1EC16512-9DEC-42B5-B015-10B55E123A7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E6C484-37CB-4AD9-B032-46CC5B3DBEE8}" type="pres">
      <dgm:prSet presAssocID="{1EC16512-9DEC-42B5-B015-10B55E123A75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26B6483-AD01-4FB8-98F1-07A50F8D8284}" type="pres">
      <dgm:prSet presAssocID="{1EC16512-9DEC-42B5-B015-10B55E123A75}" presName="hierChild4" presStyleCnt="0"/>
      <dgm:spPr/>
    </dgm:pt>
    <dgm:pt modelId="{13771523-15C6-41E3-B291-73DA088CFBB5}" type="pres">
      <dgm:prSet presAssocID="{1AD82F91-DA28-41BB-8F19-87C73C36E4D7}" presName="Name50" presStyleLbl="parChTrans1D3" presStyleIdx="4" presStyleCnt="6"/>
      <dgm:spPr/>
      <dgm:t>
        <a:bodyPr/>
        <a:lstStyle/>
        <a:p>
          <a:endParaRPr lang="zh-TW" altLang="en-US"/>
        </a:p>
      </dgm:t>
    </dgm:pt>
    <dgm:pt modelId="{7BF0D43E-58ED-4ABB-8AFD-B9C9E4E3A63F}" type="pres">
      <dgm:prSet presAssocID="{F46BE9A8-6AC8-4EA4-B064-5D066ACC27DD}" presName="hierRoot2" presStyleCnt="0">
        <dgm:presLayoutVars>
          <dgm:hierBranch val="r"/>
        </dgm:presLayoutVars>
      </dgm:prSet>
      <dgm:spPr/>
    </dgm:pt>
    <dgm:pt modelId="{7A1569C6-E229-45F6-8DE7-2582169039BD}" type="pres">
      <dgm:prSet presAssocID="{F46BE9A8-6AC8-4EA4-B064-5D066ACC27DD}" presName="rootComposite" presStyleCnt="0"/>
      <dgm:spPr/>
    </dgm:pt>
    <dgm:pt modelId="{492EAB44-58E0-40ED-BC53-9449D684A965}" type="pres">
      <dgm:prSet presAssocID="{F46BE9A8-6AC8-4EA4-B064-5D066ACC27DD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E47518-C1B3-46EA-B0B7-801CBA43C815}" type="pres">
      <dgm:prSet presAssocID="{F46BE9A8-6AC8-4EA4-B064-5D066ACC27DD}" presName="rootConnector" presStyleLbl="node3" presStyleIdx="4" presStyleCnt="6"/>
      <dgm:spPr/>
      <dgm:t>
        <a:bodyPr/>
        <a:lstStyle/>
        <a:p>
          <a:endParaRPr lang="zh-TW" altLang="en-US"/>
        </a:p>
      </dgm:t>
    </dgm:pt>
    <dgm:pt modelId="{DD07F72C-AD9A-4A69-9866-EEC6705040A3}" type="pres">
      <dgm:prSet presAssocID="{F46BE9A8-6AC8-4EA4-B064-5D066ACC27DD}" presName="hierChild4" presStyleCnt="0"/>
      <dgm:spPr/>
    </dgm:pt>
    <dgm:pt modelId="{D926F9F9-41D1-4F7F-9937-10A76E3D0D77}" type="pres">
      <dgm:prSet presAssocID="{F46BE9A8-6AC8-4EA4-B064-5D066ACC27DD}" presName="hierChild5" presStyleCnt="0"/>
      <dgm:spPr/>
    </dgm:pt>
    <dgm:pt modelId="{ED7BE5A9-2D80-4C5C-A16D-D9B152B78657}" type="pres">
      <dgm:prSet presAssocID="{2A340C0D-5ACE-4377-BAC4-763BA1D2DB89}" presName="Name50" presStyleLbl="parChTrans1D3" presStyleIdx="5" presStyleCnt="6"/>
      <dgm:spPr/>
      <dgm:t>
        <a:bodyPr/>
        <a:lstStyle/>
        <a:p>
          <a:endParaRPr lang="zh-TW" altLang="en-US"/>
        </a:p>
      </dgm:t>
    </dgm:pt>
    <dgm:pt modelId="{819ACBA0-A926-4257-A2D9-6493A6BA0EDF}" type="pres">
      <dgm:prSet presAssocID="{3C10948B-FE0A-4A22-8A76-7603768992F0}" presName="hierRoot2" presStyleCnt="0">
        <dgm:presLayoutVars>
          <dgm:hierBranch val="r"/>
        </dgm:presLayoutVars>
      </dgm:prSet>
      <dgm:spPr/>
    </dgm:pt>
    <dgm:pt modelId="{5F060F1F-46E5-4E16-9CF8-B2AB9643A6AD}" type="pres">
      <dgm:prSet presAssocID="{3C10948B-FE0A-4A22-8A76-7603768992F0}" presName="rootComposite" presStyleCnt="0"/>
      <dgm:spPr/>
    </dgm:pt>
    <dgm:pt modelId="{8AE8E0A3-1489-4008-9AE4-82686650EBA0}" type="pres">
      <dgm:prSet presAssocID="{3C10948B-FE0A-4A22-8A76-7603768992F0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F74C50-C81D-4C3A-9A7D-18EAB043FC3B}" type="pres">
      <dgm:prSet presAssocID="{3C10948B-FE0A-4A22-8A76-7603768992F0}" presName="rootConnector" presStyleLbl="node3" presStyleIdx="5" presStyleCnt="6"/>
      <dgm:spPr/>
      <dgm:t>
        <a:bodyPr/>
        <a:lstStyle/>
        <a:p>
          <a:endParaRPr lang="zh-TW" altLang="en-US"/>
        </a:p>
      </dgm:t>
    </dgm:pt>
    <dgm:pt modelId="{D731098D-0013-4B22-9ECE-63F4EDFEA818}" type="pres">
      <dgm:prSet presAssocID="{3C10948B-FE0A-4A22-8A76-7603768992F0}" presName="hierChild4" presStyleCnt="0"/>
      <dgm:spPr/>
    </dgm:pt>
    <dgm:pt modelId="{7B112795-D415-4317-9F43-D0A50141DD80}" type="pres">
      <dgm:prSet presAssocID="{3C10948B-FE0A-4A22-8A76-7603768992F0}" presName="hierChild5" presStyleCnt="0"/>
      <dgm:spPr/>
    </dgm:pt>
    <dgm:pt modelId="{CA7200AF-CBE6-48C6-ADD6-FF3902F3ECED}" type="pres">
      <dgm:prSet presAssocID="{1EC16512-9DEC-42B5-B015-10B55E123A75}" presName="hierChild5" presStyleCnt="0"/>
      <dgm:spPr/>
    </dgm:pt>
    <dgm:pt modelId="{33681EB7-E290-4439-B64A-4194C7E2AEBB}" type="pres">
      <dgm:prSet presAssocID="{5D939D19-F3D8-4CDF-8485-89F65B6B87A7}" presName="hierChild3" presStyleCnt="0"/>
      <dgm:spPr/>
    </dgm:pt>
  </dgm:ptLst>
  <dgm:cxnLst>
    <dgm:cxn modelId="{781B5D10-1091-4260-8A14-03ABE74EF884}" type="presOf" srcId="{601DE900-C0F4-436B-B6C2-EF51740175CA}" destId="{BFA0877C-60B7-442D-9F31-418214D34C01}" srcOrd="0" destOrd="0" presId="urn:microsoft.com/office/officeart/2005/8/layout/orgChart1"/>
    <dgm:cxn modelId="{19615588-CFE0-4789-AEC7-B34935754D7E}" type="presOf" srcId="{5D939D19-F3D8-4CDF-8485-89F65B6B87A7}" destId="{3CC8FA99-51A0-4CEB-95A4-B3D7A760938B}" srcOrd="1" destOrd="0" presId="urn:microsoft.com/office/officeart/2005/8/layout/orgChart1"/>
    <dgm:cxn modelId="{A740235F-A85B-416A-ACBD-6C6EB24E249D}" type="presOf" srcId="{7CB3FF2D-C405-4CF9-971E-B7166080C972}" destId="{53146D51-00A1-4D6A-A9CB-DB0D42D6A97F}" srcOrd="0" destOrd="0" presId="urn:microsoft.com/office/officeart/2005/8/layout/orgChart1"/>
    <dgm:cxn modelId="{D4A132CD-17C7-4982-8417-69B7BE758C5A}" type="presOf" srcId="{1AD82F91-DA28-41BB-8F19-87C73C36E4D7}" destId="{13771523-15C6-41E3-B291-73DA088CFBB5}" srcOrd="0" destOrd="0" presId="urn:microsoft.com/office/officeart/2005/8/layout/orgChart1"/>
    <dgm:cxn modelId="{A284C05A-7E86-49A6-B29C-1CDFA887CDE4}" type="presOf" srcId="{3C4A9730-30CF-4756-8618-0D5B18D7FCA3}" destId="{54AB3A3E-AD84-4A24-9258-55BB89BC5066}" srcOrd="1" destOrd="0" presId="urn:microsoft.com/office/officeart/2005/8/layout/orgChart1"/>
    <dgm:cxn modelId="{EEC8FE8B-31C0-4726-8F48-EACE65194269}" type="presOf" srcId="{B101313A-DFAF-449C-A258-7297A771A06F}" destId="{E302868A-AEC9-4848-8D7F-C50872AF29AF}" srcOrd="0" destOrd="0" presId="urn:microsoft.com/office/officeart/2005/8/layout/orgChart1"/>
    <dgm:cxn modelId="{C3932111-8ED6-4BEA-B0F1-FAB911B332D8}" srcId="{5D939D19-F3D8-4CDF-8485-89F65B6B87A7}" destId="{1EC16512-9DEC-42B5-B015-10B55E123A75}" srcOrd="2" destOrd="0" parTransId="{1EA1FDFF-BB80-4C5A-999B-5247C6D58839}" sibTransId="{6D1823F1-A29C-49C6-B93D-BBD51AC34E7C}"/>
    <dgm:cxn modelId="{25CB884F-92D9-4CBE-9428-EC173497E647}" type="presOf" srcId="{3C10948B-FE0A-4A22-8A76-7603768992F0}" destId="{8AE8E0A3-1489-4008-9AE4-82686650EBA0}" srcOrd="0" destOrd="0" presId="urn:microsoft.com/office/officeart/2005/8/layout/orgChart1"/>
    <dgm:cxn modelId="{21B9EBE2-FCD0-4150-BA13-CD20B3D7D43D}" type="presOf" srcId="{2A340C0D-5ACE-4377-BAC4-763BA1D2DB89}" destId="{ED7BE5A9-2D80-4C5C-A16D-D9B152B78657}" srcOrd="0" destOrd="0" presId="urn:microsoft.com/office/officeart/2005/8/layout/orgChart1"/>
    <dgm:cxn modelId="{9762C599-CB3D-4F62-AB20-5006E6C6E29A}" type="presOf" srcId="{1EA1FDFF-BB80-4C5A-999B-5247C6D58839}" destId="{7C7CE12A-D77B-4E39-A232-4555A35B2C2E}" srcOrd="0" destOrd="0" presId="urn:microsoft.com/office/officeart/2005/8/layout/orgChart1"/>
    <dgm:cxn modelId="{6DA9635F-FC92-452A-8BBF-B792CBABA84D}" srcId="{DB18F80A-8B69-4434-BAE0-C8DEE99E3736}" destId="{3C4A9730-30CF-4756-8618-0D5B18D7FCA3}" srcOrd="2" destOrd="0" parTransId="{8DF4FACC-58F6-4743-A22D-647F09B96C65}" sibTransId="{3DFFCD74-6AC7-4172-9A3D-2ECBD6D1971C}"/>
    <dgm:cxn modelId="{9C26C4EB-0683-4AB5-85C5-D5ED10FC65AC}" type="presOf" srcId="{553AF851-B5CA-444A-A1B6-921E0BEB436A}" destId="{6DA57E5E-7059-4CFB-ABF4-05AC2566516C}" srcOrd="0" destOrd="0" presId="urn:microsoft.com/office/officeart/2005/8/layout/orgChart1"/>
    <dgm:cxn modelId="{0892F74A-80C1-4D2A-A131-DD3B05B5679A}" srcId="{DB18F80A-8B69-4434-BAE0-C8DEE99E3736}" destId="{7CB3FF2D-C405-4CF9-971E-B7166080C972}" srcOrd="0" destOrd="0" parTransId="{601DE900-C0F4-436B-B6C2-EF51740175CA}" sibTransId="{35D904A7-5EC4-4FC3-8EDE-7D6EB8281109}"/>
    <dgm:cxn modelId="{F5E61629-B541-4CDF-8EFF-E2384413F76F}" type="presOf" srcId="{1EC16512-9DEC-42B5-B015-10B55E123A75}" destId="{D9C1C8C8-8A63-4691-B4AF-6C40AD8B7C0F}" srcOrd="0" destOrd="0" presId="urn:microsoft.com/office/officeart/2005/8/layout/orgChart1"/>
    <dgm:cxn modelId="{EB369CCB-E7E5-4427-9865-A796479ABB7D}" type="presOf" srcId="{1EC16512-9DEC-42B5-B015-10B55E123A75}" destId="{E3E6C484-37CB-4AD9-B032-46CC5B3DBEE8}" srcOrd="1" destOrd="0" presId="urn:microsoft.com/office/officeart/2005/8/layout/orgChart1"/>
    <dgm:cxn modelId="{7DB391CA-9F0E-41D3-90A6-FA0605194ED8}" type="presOf" srcId="{8DF4FACC-58F6-4743-A22D-647F09B96C65}" destId="{C230B326-E41E-4D99-B08E-8B52CC35F559}" srcOrd="0" destOrd="0" presId="urn:microsoft.com/office/officeart/2005/8/layout/orgChart1"/>
    <dgm:cxn modelId="{C7055FE6-BB7F-497E-AD0B-9F0B211A9ADC}" type="presOf" srcId="{3C4A9730-30CF-4756-8618-0D5B18D7FCA3}" destId="{020A4CE4-3E57-410F-92F6-C005D53912B2}" srcOrd="0" destOrd="0" presId="urn:microsoft.com/office/officeart/2005/8/layout/orgChart1"/>
    <dgm:cxn modelId="{6D1A1AD7-B1C2-444D-BB29-517506CDEDF0}" type="presOf" srcId="{F46BE9A8-6AC8-4EA4-B064-5D066ACC27DD}" destId="{492EAB44-58E0-40ED-BC53-9449D684A965}" srcOrd="0" destOrd="0" presId="urn:microsoft.com/office/officeart/2005/8/layout/orgChart1"/>
    <dgm:cxn modelId="{4A509AD3-FC30-4B16-906E-FF7FF5058959}" type="presOf" srcId="{A9A40A89-CA23-4ECE-829A-7908D85314D8}" destId="{2E273AF3-7A82-43BC-846D-F5DF6C9569D1}" srcOrd="0" destOrd="0" presId="urn:microsoft.com/office/officeart/2005/8/layout/orgChart1"/>
    <dgm:cxn modelId="{0B72B4E1-29B0-4A91-A04D-E75523F484BA}" type="presOf" srcId="{DB18F80A-8B69-4434-BAE0-C8DEE99E3736}" destId="{FE9F27A2-31DC-4198-AD5D-F4BEB8453D02}" srcOrd="0" destOrd="0" presId="urn:microsoft.com/office/officeart/2005/8/layout/orgChart1"/>
    <dgm:cxn modelId="{F5B145D5-A4D4-4FBF-ACB2-D010FE53DBAD}" type="presOf" srcId="{7CB3FF2D-C405-4CF9-971E-B7166080C972}" destId="{C74C6B5C-8ABE-4174-B90E-5AEAF217B296}" srcOrd="1" destOrd="0" presId="urn:microsoft.com/office/officeart/2005/8/layout/orgChart1"/>
    <dgm:cxn modelId="{601541EB-E964-4238-9493-4739850922E7}" type="presOf" srcId="{9AE91C39-51EB-4D3B-9E60-AAB4F0827F11}" destId="{8A07C2C9-E357-42C0-95D7-5E749AEDBCB8}" srcOrd="0" destOrd="0" presId="urn:microsoft.com/office/officeart/2005/8/layout/orgChart1"/>
    <dgm:cxn modelId="{4B955F27-5FBE-4F96-A72D-D9E214AF3ECA}" type="presOf" srcId="{3C10948B-FE0A-4A22-8A76-7603768992F0}" destId="{E4F74C50-C81D-4C3A-9A7D-18EAB043FC3B}" srcOrd="1" destOrd="0" presId="urn:microsoft.com/office/officeart/2005/8/layout/orgChart1"/>
    <dgm:cxn modelId="{7CE2FBF8-3C83-4FD3-AE6C-DCB9594F4BEA}" srcId="{82BE1189-2AD0-4813-872A-17F17F8B2814}" destId="{5D939D19-F3D8-4CDF-8485-89F65B6B87A7}" srcOrd="0" destOrd="0" parTransId="{BA171036-A97C-4BC0-B67E-EBCFFBDB6A73}" sibTransId="{EDA03CA9-26D1-454C-AC70-2342A8275658}"/>
    <dgm:cxn modelId="{C4EB11A8-6108-4DCC-BC0F-D87485259AA3}" srcId="{5D939D19-F3D8-4CDF-8485-89F65B6B87A7}" destId="{DB18F80A-8B69-4434-BAE0-C8DEE99E3736}" srcOrd="1" destOrd="0" parTransId="{ABDDF774-4B08-4852-9C2E-BAD26471A0D5}" sibTransId="{A2FA461B-570C-4CE5-ADDD-591A53161B38}"/>
    <dgm:cxn modelId="{52EDC093-7973-40FF-9358-AF0E4A448357}" srcId="{A9A40A89-CA23-4ECE-829A-7908D85314D8}" destId="{4656CEEA-2114-4AC2-9CCA-F2A7D5236C26}" srcOrd="0" destOrd="0" parTransId="{B101313A-DFAF-449C-A258-7297A771A06F}" sibTransId="{4E53F4DC-4E28-43AF-AD09-C9F7F2B5DDF6}"/>
    <dgm:cxn modelId="{299D6FD4-725F-414E-8EF8-C3ECC599308E}" type="presOf" srcId="{A9A40A89-CA23-4ECE-829A-7908D85314D8}" destId="{80AA46CB-6355-47A0-AB66-A070B0ED3FA9}" srcOrd="1" destOrd="0" presId="urn:microsoft.com/office/officeart/2005/8/layout/orgChart1"/>
    <dgm:cxn modelId="{F81AFD50-A378-4B71-A56D-3EA03DB5F92A}" type="presOf" srcId="{82BE1189-2AD0-4813-872A-17F17F8B2814}" destId="{74953727-E387-455F-8222-8D6DA6F60D4C}" srcOrd="0" destOrd="0" presId="urn:microsoft.com/office/officeart/2005/8/layout/orgChart1"/>
    <dgm:cxn modelId="{3779E2DE-79D4-4FDC-9D4A-954E0E9CAE80}" srcId="{1EC16512-9DEC-42B5-B015-10B55E123A75}" destId="{F46BE9A8-6AC8-4EA4-B064-5D066ACC27DD}" srcOrd="0" destOrd="0" parTransId="{1AD82F91-DA28-41BB-8F19-87C73C36E4D7}" sibTransId="{DB85F1B1-8D78-427E-9E15-5CE14966C127}"/>
    <dgm:cxn modelId="{C91CEF60-E485-41AD-A8BE-E9DE51216B99}" type="presOf" srcId="{4656CEEA-2114-4AC2-9CCA-F2A7D5236C26}" destId="{D01B32BE-9D8F-4E50-B474-5D26B5C289F7}" srcOrd="1" destOrd="0" presId="urn:microsoft.com/office/officeart/2005/8/layout/orgChart1"/>
    <dgm:cxn modelId="{A323BC82-E80F-43CF-B68D-62642D4E4D8A}" type="presOf" srcId="{4656CEEA-2114-4AC2-9CCA-F2A7D5236C26}" destId="{69A4572B-0E3B-46E5-9EC3-AC6D06F65BF5}" srcOrd="0" destOrd="0" presId="urn:microsoft.com/office/officeart/2005/8/layout/orgChart1"/>
    <dgm:cxn modelId="{5193D7FD-C4C9-4B2E-9D7E-647697790578}" srcId="{5D939D19-F3D8-4CDF-8485-89F65B6B87A7}" destId="{A9A40A89-CA23-4ECE-829A-7908D85314D8}" srcOrd="0" destOrd="0" parTransId="{D54A316B-F1F3-4EA6-A55A-31E5BC91EB50}" sibTransId="{4DBAC63A-36E1-494A-AC8F-B6B9FACA1D55}"/>
    <dgm:cxn modelId="{92C1014F-9067-4BE9-9233-134BF67C3B00}" type="presOf" srcId="{553AF851-B5CA-444A-A1B6-921E0BEB436A}" destId="{68EA4B29-929E-4070-A63D-B119A54C1844}" srcOrd="1" destOrd="0" presId="urn:microsoft.com/office/officeart/2005/8/layout/orgChart1"/>
    <dgm:cxn modelId="{C5AA1DE2-BE5F-4B85-A47B-6C008F48AB37}" type="presOf" srcId="{ABDDF774-4B08-4852-9C2E-BAD26471A0D5}" destId="{A33D2919-CFB2-4482-8A92-826AA3733834}" srcOrd="0" destOrd="0" presId="urn:microsoft.com/office/officeart/2005/8/layout/orgChart1"/>
    <dgm:cxn modelId="{0CE0311A-FBD4-4E4B-BE5E-DE40FBD67F48}" type="presOf" srcId="{F46BE9A8-6AC8-4EA4-B064-5D066ACC27DD}" destId="{BFE47518-C1B3-46EA-B0B7-801CBA43C815}" srcOrd="1" destOrd="0" presId="urn:microsoft.com/office/officeart/2005/8/layout/orgChart1"/>
    <dgm:cxn modelId="{DADF2A58-E1A2-4243-BCC0-698056BB9A82}" type="presOf" srcId="{D54A316B-F1F3-4EA6-A55A-31E5BC91EB50}" destId="{5624AB5D-1CDA-43CE-9121-CE462C30005F}" srcOrd="0" destOrd="0" presId="urn:microsoft.com/office/officeart/2005/8/layout/orgChart1"/>
    <dgm:cxn modelId="{486793B7-0789-46A6-8E0A-2E795E359D54}" srcId="{DB18F80A-8B69-4434-BAE0-C8DEE99E3736}" destId="{553AF851-B5CA-444A-A1B6-921E0BEB436A}" srcOrd="1" destOrd="0" parTransId="{9AE91C39-51EB-4D3B-9E60-AAB4F0827F11}" sibTransId="{3C4AE0DC-5CD2-43D1-B2D2-31C63ADE7AF2}"/>
    <dgm:cxn modelId="{12516B3F-254C-4159-BF02-F5E84FAD8802}" type="presOf" srcId="{DB18F80A-8B69-4434-BAE0-C8DEE99E3736}" destId="{E4076473-E1B9-4A27-AABE-80533871F352}" srcOrd="1" destOrd="0" presId="urn:microsoft.com/office/officeart/2005/8/layout/orgChart1"/>
    <dgm:cxn modelId="{6972AB4D-C958-4BDC-AE40-4EF8A777200A}" srcId="{1EC16512-9DEC-42B5-B015-10B55E123A75}" destId="{3C10948B-FE0A-4A22-8A76-7603768992F0}" srcOrd="1" destOrd="0" parTransId="{2A340C0D-5ACE-4377-BAC4-763BA1D2DB89}" sibTransId="{8C8C7690-57E7-40A3-8026-A1BA64A5390D}"/>
    <dgm:cxn modelId="{7DE9EE51-7E44-4C58-8F8D-7700C13A5D8E}" type="presOf" srcId="{5D939D19-F3D8-4CDF-8485-89F65B6B87A7}" destId="{F0A07605-536A-40BE-B21D-C36784F375F9}" srcOrd="0" destOrd="0" presId="urn:microsoft.com/office/officeart/2005/8/layout/orgChart1"/>
    <dgm:cxn modelId="{B1E46339-6080-4004-B44F-0346F068545B}" type="presParOf" srcId="{74953727-E387-455F-8222-8D6DA6F60D4C}" destId="{6E81E723-D89D-4BEB-A221-1FC317116D47}" srcOrd="0" destOrd="0" presId="urn:microsoft.com/office/officeart/2005/8/layout/orgChart1"/>
    <dgm:cxn modelId="{C0FA6795-4B06-48F8-ACA9-38EAA7C97964}" type="presParOf" srcId="{6E81E723-D89D-4BEB-A221-1FC317116D47}" destId="{26D31E8C-3ABA-4ED8-9578-952CD21EDB60}" srcOrd="0" destOrd="0" presId="urn:microsoft.com/office/officeart/2005/8/layout/orgChart1"/>
    <dgm:cxn modelId="{C5CABBF0-D2CA-4B7A-AA49-B8B02BA77758}" type="presParOf" srcId="{26D31E8C-3ABA-4ED8-9578-952CD21EDB60}" destId="{F0A07605-536A-40BE-B21D-C36784F375F9}" srcOrd="0" destOrd="0" presId="urn:microsoft.com/office/officeart/2005/8/layout/orgChart1"/>
    <dgm:cxn modelId="{F2C1A8BB-C7F3-4084-AB69-7DAC80216AE8}" type="presParOf" srcId="{26D31E8C-3ABA-4ED8-9578-952CD21EDB60}" destId="{3CC8FA99-51A0-4CEB-95A4-B3D7A760938B}" srcOrd="1" destOrd="0" presId="urn:microsoft.com/office/officeart/2005/8/layout/orgChart1"/>
    <dgm:cxn modelId="{E168AB52-8591-4BCC-917C-E04C6BC4B746}" type="presParOf" srcId="{6E81E723-D89D-4BEB-A221-1FC317116D47}" destId="{28AEE45E-570F-4D16-8919-9C8DB0E67BDB}" srcOrd="1" destOrd="0" presId="urn:microsoft.com/office/officeart/2005/8/layout/orgChart1"/>
    <dgm:cxn modelId="{F52EC77A-754E-4442-A60C-6EC87048C6DD}" type="presParOf" srcId="{28AEE45E-570F-4D16-8919-9C8DB0E67BDB}" destId="{5624AB5D-1CDA-43CE-9121-CE462C30005F}" srcOrd="0" destOrd="0" presId="urn:microsoft.com/office/officeart/2005/8/layout/orgChart1"/>
    <dgm:cxn modelId="{3B7BC6FA-6FA6-44EB-BA7E-C9328E950209}" type="presParOf" srcId="{28AEE45E-570F-4D16-8919-9C8DB0E67BDB}" destId="{7449F041-BD4F-4A9F-AD33-F0171F182297}" srcOrd="1" destOrd="0" presId="urn:microsoft.com/office/officeart/2005/8/layout/orgChart1"/>
    <dgm:cxn modelId="{FBCAFC27-50D1-44A2-8DBC-63DFFC81E160}" type="presParOf" srcId="{7449F041-BD4F-4A9F-AD33-F0171F182297}" destId="{B9B6B612-CF12-4FED-8FA8-178D0E0E2C4C}" srcOrd="0" destOrd="0" presId="urn:microsoft.com/office/officeart/2005/8/layout/orgChart1"/>
    <dgm:cxn modelId="{F972A396-CFAC-4E2B-8F2B-F11DB811C610}" type="presParOf" srcId="{B9B6B612-CF12-4FED-8FA8-178D0E0E2C4C}" destId="{2E273AF3-7A82-43BC-846D-F5DF6C9569D1}" srcOrd="0" destOrd="0" presId="urn:microsoft.com/office/officeart/2005/8/layout/orgChart1"/>
    <dgm:cxn modelId="{2EF0134F-17BF-4A50-A9DB-E35F8AB56C76}" type="presParOf" srcId="{B9B6B612-CF12-4FED-8FA8-178D0E0E2C4C}" destId="{80AA46CB-6355-47A0-AB66-A070B0ED3FA9}" srcOrd="1" destOrd="0" presId="urn:microsoft.com/office/officeart/2005/8/layout/orgChart1"/>
    <dgm:cxn modelId="{C9F010D8-D49C-4EE1-AECD-47AAEDC0F74A}" type="presParOf" srcId="{7449F041-BD4F-4A9F-AD33-F0171F182297}" destId="{E25C72BC-57FA-4ABF-B488-40F25C46C51C}" srcOrd="1" destOrd="0" presId="urn:microsoft.com/office/officeart/2005/8/layout/orgChart1"/>
    <dgm:cxn modelId="{6F052281-A021-49FD-8DE8-B29EF4105AA9}" type="presParOf" srcId="{E25C72BC-57FA-4ABF-B488-40F25C46C51C}" destId="{E302868A-AEC9-4848-8D7F-C50872AF29AF}" srcOrd="0" destOrd="0" presId="urn:microsoft.com/office/officeart/2005/8/layout/orgChart1"/>
    <dgm:cxn modelId="{6B647D36-3016-4FEF-B869-1C8AB1434160}" type="presParOf" srcId="{E25C72BC-57FA-4ABF-B488-40F25C46C51C}" destId="{980F6212-2B57-4811-B5AD-D0DFD5F0E5E8}" srcOrd="1" destOrd="0" presId="urn:microsoft.com/office/officeart/2005/8/layout/orgChart1"/>
    <dgm:cxn modelId="{3E9F9DFC-4C0C-4179-956D-03222874DB74}" type="presParOf" srcId="{980F6212-2B57-4811-B5AD-D0DFD5F0E5E8}" destId="{64A611D8-5D90-4A9E-9847-7FB3CE3AEAAE}" srcOrd="0" destOrd="0" presId="urn:microsoft.com/office/officeart/2005/8/layout/orgChart1"/>
    <dgm:cxn modelId="{FC141C7E-935E-410B-9232-1F1BA5496C22}" type="presParOf" srcId="{64A611D8-5D90-4A9E-9847-7FB3CE3AEAAE}" destId="{69A4572B-0E3B-46E5-9EC3-AC6D06F65BF5}" srcOrd="0" destOrd="0" presId="urn:microsoft.com/office/officeart/2005/8/layout/orgChart1"/>
    <dgm:cxn modelId="{88845691-149B-47E9-8EA1-622CA267E2C6}" type="presParOf" srcId="{64A611D8-5D90-4A9E-9847-7FB3CE3AEAAE}" destId="{D01B32BE-9D8F-4E50-B474-5D26B5C289F7}" srcOrd="1" destOrd="0" presId="urn:microsoft.com/office/officeart/2005/8/layout/orgChart1"/>
    <dgm:cxn modelId="{8D828F97-68A9-40F6-8722-1BDA3019F817}" type="presParOf" srcId="{980F6212-2B57-4811-B5AD-D0DFD5F0E5E8}" destId="{280D819B-A9D0-412D-BD21-CA6C6DA660B2}" srcOrd="1" destOrd="0" presId="urn:microsoft.com/office/officeart/2005/8/layout/orgChart1"/>
    <dgm:cxn modelId="{2CD44CEA-CCFE-455A-8443-014C135CDB5F}" type="presParOf" srcId="{980F6212-2B57-4811-B5AD-D0DFD5F0E5E8}" destId="{40524BC7-1E40-496D-9048-6F615A11B00C}" srcOrd="2" destOrd="0" presId="urn:microsoft.com/office/officeart/2005/8/layout/orgChart1"/>
    <dgm:cxn modelId="{D394238F-ABB1-46DC-85A1-083DA28E592B}" type="presParOf" srcId="{7449F041-BD4F-4A9F-AD33-F0171F182297}" destId="{E9DB9404-3B12-4D26-B6EE-6C8F63829C5F}" srcOrd="2" destOrd="0" presId="urn:microsoft.com/office/officeart/2005/8/layout/orgChart1"/>
    <dgm:cxn modelId="{0351C283-F565-406E-931A-83C04E0CC551}" type="presParOf" srcId="{28AEE45E-570F-4D16-8919-9C8DB0E67BDB}" destId="{A33D2919-CFB2-4482-8A92-826AA3733834}" srcOrd="2" destOrd="0" presId="urn:microsoft.com/office/officeart/2005/8/layout/orgChart1"/>
    <dgm:cxn modelId="{98615288-0E1B-478F-8DDD-46295F412452}" type="presParOf" srcId="{28AEE45E-570F-4D16-8919-9C8DB0E67BDB}" destId="{DECA3B46-8810-4E65-821A-82DF3110322E}" srcOrd="3" destOrd="0" presId="urn:microsoft.com/office/officeart/2005/8/layout/orgChart1"/>
    <dgm:cxn modelId="{D60C731A-759B-4218-9C38-DE8212CB829C}" type="presParOf" srcId="{DECA3B46-8810-4E65-821A-82DF3110322E}" destId="{8E76B9CF-9553-44AD-A636-CFBB50CB1EA3}" srcOrd="0" destOrd="0" presId="urn:microsoft.com/office/officeart/2005/8/layout/orgChart1"/>
    <dgm:cxn modelId="{B12AF16B-D6DB-43E3-9BBE-5F2D5C4FD3A1}" type="presParOf" srcId="{8E76B9CF-9553-44AD-A636-CFBB50CB1EA3}" destId="{FE9F27A2-31DC-4198-AD5D-F4BEB8453D02}" srcOrd="0" destOrd="0" presId="urn:microsoft.com/office/officeart/2005/8/layout/orgChart1"/>
    <dgm:cxn modelId="{BAA7EE18-E586-4CB2-BA52-59C16BE8B0A6}" type="presParOf" srcId="{8E76B9CF-9553-44AD-A636-CFBB50CB1EA3}" destId="{E4076473-E1B9-4A27-AABE-80533871F352}" srcOrd="1" destOrd="0" presId="urn:microsoft.com/office/officeart/2005/8/layout/orgChart1"/>
    <dgm:cxn modelId="{14423CE4-C7B5-4212-BB16-423F6034C9D3}" type="presParOf" srcId="{DECA3B46-8810-4E65-821A-82DF3110322E}" destId="{CF65ABD2-D010-48AF-9458-FA69F99DE85B}" srcOrd="1" destOrd="0" presId="urn:microsoft.com/office/officeart/2005/8/layout/orgChart1"/>
    <dgm:cxn modelId="{CFE5D22C-AD05-409B-B575-B1C472DBA6A2}" type="presParOf" srcId="{CF65ABD2-D010-48AF-9458-FA69F99DE85B}" destId="{BFA0877C-60B7-442D-9F31-418214D34C01}" srcOrd="0" destOrd="0" presId="urn:microsoft.com/office/officeart/2005/8/layout/orgChart1"/>
    <dgm:cxn modelId="{155F5BAB-EC97-44A7-8DE4-D950DAA4B0A8}" type="presParOf" srcId="{CF65ABD2-D010-48AF-9458-FA69F99DE85B}" destId="{829C6BE0-E571-4B54-9DFD-557CF123FCB2}" srcOrd="1" destOrd="0" presId="urn:microsoft.com/office/officeart/2005/8/layout/orgChart1"/>
    <dgm:cxn modelId="{D2F433D8-3825-4A92-AE87-4C557A1C7BAE}" type="presParOf" srcId="{829C6BE0-E571-4B54-9DFD-557CF123FCB2}" destId="{8784EAF3-3FD6-446E-9977-28C9C0F75ABB}" srcOrd="0" destOrd="0" presId="urn:microsoft.com/office/officeart/2005/8/layout/orgChart1"/>
    <dgm:cxn modelId="{2E822166-AB32-41A0-A1C1-855F8C8A63B7}" type="presParOf" srcId="{8784EAF3-3FD6-446E-9977-28C9C0F75ABB}" destId="{53146D51-00A1-4D6A-A9CB-DB0D42D6A97F}" srcOrd="0" destOrd="0" presId="urn:microsoft.com/office/officeart/2005/8/layout/orgChart1"/>
    <dgm:cxn modelId="{D19315AF-D1DF-4BBA-B705-6378D8E562E4}" type="presParOf" srcId="{8784EAF3-3FD6-446E-9977-28C9C0F75ABB}" destId="{C74C6B5C-8ABE-4174-B90E-5AEAF217B296}" srcOrd="1" destOrd="0" presId="urn:microsoft.com/office/officeart/2005/8/layout/orgChart1"/>
    <dgm:cxn modelId="{A4A815E3-3F45-4DA2-9EAB-5E24075FE74E}" type="presParOf" srcId="{829C6BE0-E571-4B54-9DFD-557CF123FCB2}" destId="{264E379C-D340-4FE7-A29E-BFC115F4B36C}" srcOrd="1" destOrd="0" presId="urn:microsoft.com/office/officeart/2005/8/layout/orgChart1"/>
    <dgm:cxn modelId="{C1C6C0F5-4B09-4136-8512-D43EC5061BD8}" type="presParOf" srcId="{829C6BE0-E571-4B54-9DFD-557CF123FCB2}" destId="{61EC5C5C-17F8-4A74-8BA6-830953553514}" srcOrd="2" destOrd="0" presId="urn:microsoft.com/office/officeart/2005/8/layout/orgChart1"/>
    <dgm:cxn modelId="{F39A8633-0D2B-40F6-8885-8C2F2AD781DD}" type="presParOf" srcId="{CF65ABD2-D010-48AF-9458-FA69F99DE85B}" destId="{8A07C2C9-E357-42C0-95D7-5E749AEDBCB8}" srcOrd="2" destOrd="0" presId="urn:microsoft.com/office/officeart/2005/8/layout/orgChart1"/>
    <dgm:cxn modelId="{F4C530AE-8279-4DC0-BE57-BFFFDA65CD38}" type="presParOf" srcId="{CF65ABD2-D010-48AF-9458-FA69F99DE85B}" destId="{6E45C63C-547D-4586-A470-AA93F4332F3D}" srcOrd="3" destOrd="0" presId="urn:microsoft.com/office/officeart/2005/8/layout/orgChart1"/>
    <dgm:cxn modelId="{F84EE3C5-971E-42D8-B66A-E2676A047480}" type="presParOf" srcId="{6E45C63C-547D-4586-A470-AA93F4332F3D}" destId="{C973C5B4-5680-48E9-B2B0-40B6B56F8811}" srcOrd="0" destOrd="0" presId="urn:microsoft.com/office/officeart/2005/8/layout/orgChart1"/>
    <dgm:cxn modelId="{ADB0089A-3F7C-4C71-B523-D3183E79B8A7}" type="presParOf" srcId="{C973C5B4-5680-48E9-B2B0-40B6B56F8811}" destId="{6DA57E5E-7059-4CFB-ABF4-05AC2566516C}" srcOrd="0" destOrd="0" presId="urn:microsoft.com/office/officeart/2005/8/layout/orgChart1"/>
    <dgm:cxn modelId="{2B2C4CB9-7F44-4788-B66E-4B05419B3597}" type="presParOf" srcId="{C973C5B4-5680-48E9-B2B0-40B6B56F8811}" destId="{68EA4B29-929E-4070-A63D-B119A54C1844}" srcOrd="1" destOrd="0" presId="urn:microsoft.com/office/officeart/2005/8/layout/orgChart1"/>
    <dgm:cxn modelId="{1188B753-5421-4015-A27A-8774EAABCF2C}" type="presParOf" srcId="{6E45C63C-547D-4586-A470-AA93F4332F3D}" destId="{4BEF89EB-5B66-4A05-8C45-EA1DCDF07CD3}" srcOrd="1" destOrd="0" presId="urn:microsoft.com/office/officeart/2005/8/layout/orgChart1"/>
    <dgm:cxn modelId="{751D49A8-9A06-4BBB-BBBA-61CF34BB8AF1}" type="presParOf" srcId="{6E45C63C-547D-4586-A470-AA93F4332F3D}" destId="{CD1AEB92-E4AE-4637-A8EE-AA30FD23BE9B}" srcOrd="2" destOrd="0" presId="urn:microsoft.com/office/officeart/2005/8/layout/orgChart1"/>
    <dgm:cxn modelId="{600AE143-5D66-4F0E-BE53-79B753AF41F7}" type="presParOf" srcId="{CF65ABD2-D010-48AF-9458-FA69F99DE85B}" destId="{C230B326-E41E-4D99-B08E-8B52CC35F559}" srcOrd="4" destOrd="0" presId="urn:microsoft.com/office/officeart/2005/8/layout/orgChart1"/>
    <dgm:cxn modelId="{90178B5A-E24B-4CC4-85F6-76A709474364}" type="presParOf" srcId="{CF65ABD2-D010-48AF-9458-FA69F99DE85B}" destId="{86AC8F59-01A8-4A3C-ACF8-B4B4634DC8A4}" srcOrd="5" destOrd="0" presId="urn:microsoft.com/office/officeart/2005/8/layout/orgChart1"/>
    <dgm:cxn modelId="{08B684C1-A9EA-4A8A-B374-FBA1C26F4DD1}" type="presParOf" srcId="{86AC8F59-01A8-4A3C-ACF8-B4B4634DC8A4}" destId="{E3496A67-9E9E-4EA1-834F-4020BF88B2A7}" srcOrd="0" destOrd="0" presId="urn:microsoft.com/office/officeart/2005/8/layout/orgChart1"/>
    <dgm:cxn modelId="{C5EAE6E7-A093-4A8E-8B6D-051AEE6C088A}" type="presParOf" srcId="{E3496A67-9E9E-4EA1-834F-4020BF88B2A7}" destId="{020A4CE4-3E57-410F-92F6-C005D53912B2}" srcOrd="0" destOrd="0" presId="urn:microsoft.com/office/officeart/2005/8/layout/orgChart1"/>
    <dgm:cxn modelId="{FB0A3F48-181E-4CA5-968A-19CBC152BFDB}" type="presParOf" srcId="{E3496A67-9E9E-4EA1-834F-4020BF88B2A7}" destId="{54AB3A3E-AD84-4A24-9258-55BB89BC5066}" srcOrd="1" destOrd="0" presId="urn:microsoft.com/office/officeart/2005/8/layout/orgChart1"/>
    <dgm:cxn modelId="{9B9C7C2D-AF09-460F-914F-3D5B7BB5A1B7}" type="presParOf" srcId="{86AC8F59-01A8-4A3C-ACF8-B4B4634DC8A4}" destId="{CAC5E2A5-18BA-46DB-9A02-909E2F087AC9}" srcOrd="1" destOrd="0" presId="urn:microsoft.com/office/officeart/2005/8/layout/orgChart1"/>
    <dgm:cxn modelId="{05B23A34-58F2-4276-AFC6-D7A9E7913105}" type="presParOf" srcId="{86AC8F59-01A8-4A3C-ACF8-B4B4634DC8A4}" destId="{52CF3D02-FB04-4D77-921A-58575BE0E50F}" srcOrd="2" destOrd="0" presId="urn:microsoft.com/office/officeart/2005/8/layout/orgChart1"/>
    <dgm:cxn modelId="{79267938-2477-497C-808B-BF29BCDA3BDA}" type="presParOf" srcId="{DECA3B46-8810-4E65-821A-82DF3110322E}" destId="{DC102CC5-DC60-45CF-A55D-101E080017F7}" srcOrd="2" destOrd="0" presId="urn:microsoft.com/office/officeart/2005/8/layout/orgChart1"/>
    <dgm:cxn modelId="{47F6391D-C9A8-4CE5-B8BA-34F5749A5B44}" type="presParOf" srcId="{28AEE45E-570F-4D16-8919-9C8DB0E67BDB}" destId="{7C7CE12A-D77B-4E39-A232-4555A35B2C2E}" srcOrd="4" destOrd="0" presId="urn:microsoft.com/office/officeart/2005/8/layout/orgChart1"/>
    <dgm:cxn modelId="{C12443BF-1D98-40C9-874A-C01A973536D3}" type="presParOf" srcId="{28AEE45E-570F-4D16-8919-9C8DB0E67BDB}" destId="{E3CD866A-48F6-497F-9D4F-1147F97A836E}" srcOrd="5" destOrd="0" presId="urn:microsoft.com/office/officeart/2005/8/layout/orgChart1"/>
    <dgm:cxn modelId="{6BABCEEF-6E4D-4F22-94EB-551C4A841247}" type="presParOf" srcId="{E3CD866A-48F6-497F-9D4F-1147F97A836E}" destId="{36DD75A2-1E6C-44BC-AC3A-B1437E2DDE5C}" srcOrd="0" destOrd="0" presId="urn:microsoft.com/office/officeart/2005/8/layout/orgChart1"/>
    <dgm:cxn modelId="{BEF5759F-4E51-4613-A259-5B190D4FD709}" type="presParOf" srcId="{36DD75A2-1E6C-44BC-AC3A-B1437E2DDE5C}" destId="{D9C1C8C8-8A63-4691-B4AF-6C40AD8B7C0F}" srcOrd="0" destOrd="0" presId="urn:microsoft.com/office/officeart/2005/8/layout/orgChart1"/>
    <dgm:cxn modelId="{899E2A61-3C27-44F7-8893-23712810CCEB}" type="presParOf" srcId="{36DD75A2-1E6C-44BC-AC3A-B1437E2DDE5C}" destId="{E3E6C484-37CB-4AD9-B032-46CC5B3DBEE8}" srcOrd="1" destOrd="0" presId="urn:microsoft.com/office/officeart/2005/8/layout/orgChart1"/>
    <dgm:cxn modelId="{99569CC4-8061-4A53-A327-074506C0564D}" type="presParOf" srcId="{E3CD866A-48F6-497F-9D4F-1147F97A836E}" destId="{A26B6483-AD01-4FB8-98F1-07A50F8D8284}" srcOrd="1" destOrd="0" presId="urn:microsoft.com/office/officeart/2005/8/layout/orgChart1"/>
    <dgm:cxn modelId="{FF4673A4-81EE-4F87-B047-C009A892AB92}" type="presParOf" srcId="{A26B6483-AD01-4FB8-98F1-07A50F8D8284}" destId="{13771523-15C6-41E3-B291-73DA088CFBB5}" srcOrd="0" destOrd="0" presId="urn:microsoft.com/office/officeart/2005/8/layout/orgChart1"/>
    <dgm:cxn modelId="{83425D39-413D-45B7-B279-47CF305255E4}" type="presParOf" srcId="{A26B6483-AD01-4FB8-98F1-07A50F8D8284}" destId="{7BF0D43E-58ED-4ABB-8AFD-B9C9E4E3A63F}" srcOrd="1" destOrd="0" presId="urn:microsoft.com/office/officeart/2005/8/layout/orgChart1"/>
    <dgm:cxn modelId="{B6BD9757-9389-4566-87B6-3B28A04A9CEF}" type="presParOf" srcId="{7BF0D43E-58ED-4ABB-8AFD-B9C9E4E3A63F}" destId="{7A1569C6-E229-45F6-8DE7-2582169039BD}" srcOrd="0" destOrd="0" presId="urn:microsoft.com/office/officeart/2005/8/layout/orgChart1"/>
    <dgm:cxn modelId="{C5F4D711-5DBB-4FD0-9863-8D4C86314E07}" type="presParOf" srcId="{7A1569C6-E229-45F6-8DE7-2582169039BD}" destId="{492EAB44-58E0-40ED-BC53-9449D684A965}" srcOrd="0" destOrd="0" presId="urn:microsoft.com/office/officeart/2005/8/layout/orgChart1"/>
    <dgm:cxn modelId="{A9D62930-BD1B-4AFE-97AF-827D2F73354B}" type="presParOf" srcId="{7A1569C6-E229-45F6-8DE7-2582169039BD}" destId="{BFE47518-C1B3-46EA-B0B7-801CBA43C815}" srcOrd="1" destOrd="0" presId="urn:microsoft.com/office/officeart/2005/8/layout/orgChart1"/>
    <dgm:cxn modelId="{C881AD68-48F9-4486-8830-D710D476517C}" type="presParOf" srcId="{7BF0D43E-58ED-4ABB-8AFD-B9C9E4E3A63F}" destId="{DD07F72C-AD9A-4A69-9866-EEC6705040A3}" srcOrd="1" destOrd="0" presId="urn:microsoft.com/office/officeart/2005/8/layout/orgChart1"/>
    <dgm:cxn modelId="{FD4CDE20-9766-4D57-B29B-EFF66B5534A1}" type="presParOf" srcId="{7BF0D43E-58ED-4ABB-8AFD-B9C9E4E3A63F}" destId="{D926F9F9-41D1-4F7F-9937-10A76E3D0D77}" srcOrd="2" destOrd="0" presId="urn:microsoft.com/office/officeart/2005/8/layout/orgChart1"/>
    <dgm:cxn modelId="{E4ADA163-337A-4366-BA73-18623054DCC0}" type="presParOf" srcId="{A26B6483-AD01-4FB8-98F1-07A50F8D8284}" destId="{ED7BE5A9-2D80-4C5C-A16D-D9B152B78657}" srcOrd="2" destOrd="0" presId="urn:microsoft.com/office/officeart/2005/8/layout/orgChart1"/>
    <dgm:cxn modelId="{3441A315-F673-4975-949F-25DEF20E963D}" type="presParOf" srcId="{A26B6483-AD01-4FB8-98F1-07A50F8D8284}" destId="{819ACBA0-A926-4257-A2D9-6493A6BA0EDF}" srcOrd="3" destOrd="0" presId="urn:microsoft.com/office/officeart/2005/8/layout/orgChart1"/>
    <dgm:cxn modelId="{811C0288-6E1B-41F5-A31B-88BEB7AD9A1C}" type="presParOf" srcId="{819ACBA0-A926-4257-A2D9-6493A6BA0EDF}" destId="{5F060F1F-46E5-4E16-9CF8-B2AB9643A6AD}" srcOrd="0" destOrd="0" presId="urn:microsoft.com/office/officeart/2005/8/layout/orgChart1"/>
    <dgm:cxn modelId="{3BDFB3F1-3CB3-49AC-934E-9F95149E859F}" type="presParOf" srcId="{5F060F1F-46E5-4E16-9CF8-B2AB9643A6AD}" destId="{8AE8E0A3-1489-4008-9AE4-82686650EBA0}" srcOrd="0" destOrd="0" presId="urn:microsoft.com/office/officeart/2005/8/layout/orgChart1"/>
    <dgm:cxn modelId="{46A617D0-6507-4933-A616-22B43F3D3CDE}" type="presParOf" srcId="{5F060F1F-46E5-4E16-9CF8-B2AB9643A6AD}" destId="{E4F74C50-C81D-4C3A-9A7D-18EAB043FC3B}" srcOrd="1" destOrd="0" presId="urn:microsoft.com/office/officeart/2005/8/layout/orgChart1"/>
    <dgm:cxn modelId="{4F71AA11-9720-42AC-B984-00F4DDA5828C}" type="presParOf" srcId="{819ACBA0-A926-4257-A2D9-6493A6BA0EDF}" destId="{D731098D-0013-4B22-9ECE-63F4EDFEA818}" srcOrd="1" destOrd="0" presId="urn:microsoft.com/office/officeart/2005/8/layout/orgChart1"/>
    <dgm:cxn modelId="{6DCA7291-BBA1-4C5A-A793-9DA6465B6296}" type="presParOf" srcId="{819ACBA0-A926-4257-A2D9-6493A6BA0EDF}" destId="{7B112795-D415-4317-9F43-D0A50141DD80}" srcOrd="2" destOrd="0" presId="urn:microsoft.com/office/officeart/2005/8/layout/orgChart1"/>
    <dgm:cxn modelId="{AE0E672E-B527-4BC9-BF65-00D2BE43DC14}" type="presParOf" srcId="{E3CD866A-48F6-497F-9D4F-1147F97A836E}" destId="{CA7200AF-CBE6-48C6-ADD6-FF3902F3ECED}" srcOrd="2" destOrd="0" presId="urn:microsoft.com/office/officeart/2005/8/layout/orgChart1"/>
    <dgm:cxn modelId="{05F447E1-BE2B-48A6-B3C6-D19851A1DB98}" type="presParOf" srcId="{6E81E723-D89D-4BEB-A221-1FC317116D47}" destId="{33681EB7-E290-4439-B64A-4194C7E2AE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A2AD1-9A11-4CDD-A51E-C8A20D35D5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E0AF5AF-DC85-4AA0-AD80-5CE16407CC75}">
      <dgm:prSet phldrT="[文字]"/>
      <dgm:spPr/>
      <dgm:t>
        <a:bodyPr/>
        <a:lstStyle/>
        <a:p>
          <a:r>
            <a:rPr lang="zh-TW" altLang="en-US" dirty="0" smtClean="0"/>
            <a:t>產品以小包裝、限量策略</a:t>
          </a:r>
          <a:endParaRPr lang="en-US" altLang="zh-TW" dirty="0" smtClean="0"/>
        </a:p>
        <a:p>
          <a:r>
            <a:rPr lang="zh-TW" altLang="en-US" dirty="0" smtClean="0"/>
            <a:t>進入市場</a:t>
          </a:r>
          <a:endParaRPr lang="zh-TW" altLang="en-US" dirty="0"/>
        </a:p>
      </dgm:t>
    </dgm:pt>
    <dgm:pt modelId="{B890D6E8-3785-479C-9212-ECA0C5974F05}" type="parTrans" cxnId="{535F2B27-5828-4D92-8CD1-D7621B91106C}">
      <dgm:prSet/>
      <dgm:spPr/>
      <dgm:t>
        <a:bodyPr/>
        <a:lstStyle/>
        <a:p>
          <a:endParaRPr lang="zh-TW" altLang="en-US"/>
        </a:p>
      </dgm:t>
    </dgm:pt>
    <dgm:pt modelId="{3E2253B1-8537-4B92-A7C1-FD688BAD2A58}" type="sibTrans" cxnId="{535F2B27-5828-4D92-8CD1-D7621B91106C}">
      <dgm:prSet/>
      <dgm:spPr/>
      <dgm:t>
        <a:bodyPr/>
        <a:lstStyle/>
        <a:p>
          <a:endParaRPr lang="zh-TW" altLang="en-US"/>
        </a:p>
      </dgm:t>
    </dgm:pt>
    <dgm:pt modelId="{DED1DF1B-9AD2-4673-846D-C1BB4BFB9E3F}">
      <dgm:prSet phldrT="[文字]"/>
      <dgm:spPr/>
      <dgm:t>
        <a:bodyPr/>
        <a:lstStyle/>
        <a:p>
          <a:r>
            <a:rPr lang="zh-TW" altLang="en-US" dirty="0" smtClean="0"/>
            <a:t>產品使用者廣</a:t>
          </a:r>
          <a:endParaRPr lang="en-US" altLang="zh-TW" dirty="0" smtClean="0"/>
        </a:p>
        <a:p>
          <a:r>
            <a:rPr lang="en-US" altLang="zh-TW" dirty="0" smtClean="0">
              <a:sym typeface="Wingdings" pitchFamily="2" charset="2"/>
            </a:rPr>
            <a:t></a:t>
          </a:r>
          <a:r>
            <a:rPr lang="zh-TW" altLang="en-US" dirty="0" smtClean="0"/>
            <a:t>產品市場接受率提升</a:t>
          </a:r>
          <a:endParaRPr lang="zh-TW" altLang="en-US" dirty="0"/>
        </a:p>
      </dgm:t>
    </dgm:pt>
    <dgm:pt modelId="{F79161B0-B331-4B50-9880-7A1A467DD9B0}" type="parTrans" cxnId="{9E2EE219-5B98-44CF-8056-CAEA470CA8ED}">
      <dgm:prSet/>
      <dgm:spPr/>
      <dgm:t>
        <a:bodyPr/>
        <a:lstStyle/>
        <a:p>
          <a:endParaRPr lang="zh-TW" altLang="en-US"/>
        </a:p>
      </dgm:t>
    </dgm:pt>
    <dgm:pt modelId="{EE502F2A-DB59-4245-B10C-026898E1FD83}" type="sibTrans" cxnId="{9E2EE219-5B98-44CF-8056-CAEA470CA8ED}">
      <dgm:prSet/>
      <dgm:spPr/>
      <dgm:t>
        <a:bodyPr/>
        <a:lstStyle/>
        <a:p>
          <a:endParaRPr lang="zh-TW" altLang="en-US"/>
        </a:p>
      </dgm:t>
    </dgm:pt>
    <dgm:pt modelId="{2F88ADC2-3524-4A07-9799-3C9E2A48A7C0}">
      <dgm:prSet phldrT="[文字]"/>
      <dgm:spPr/>
      <dgm:t>
        <a:bodyPr/>
        <a:lstStyle/>
        <a:p>
          <a:r>
            <a:rPr lang="zh-TW" altLang="en-US" dirty="0" smtClean="0"/>
            <a:t>消費者對產品的熟悉</a:t>
          </a:r>
          <a:r>
            <a:rPr lang="en-US" altLang="zh-TW" dirty="0" smtClean="0">
              <a:sym typeface="Wingdings" pitchFamily="2" charset="2"/>
            </a:rPr>
            <a:t></a:t>
          </a:r>
          <a:r>
            <a:rPr lang="zh-TW" altLang="en-US" dirty="0" smtClean="0">
              <a:sym typeface="Wingdings" pitchFamily="2" charset="2"/>
            </a:rPr>
            <a:t>增加</a:t>
          </a:r>
          <a:r>
            <a:rPr lang="zh-TW" altLang="en-US" dirty="0" smtClean="0"/>
            <a:t>購買意願</a:t>
          </a:r>
          <a:endParaRPr lang="zh-TW" altLang="en-US" dirty="0"/>
        </a:p>
      </dgm:t>
    </dgm:pt>
    <dgm:pt modelId="{320414A5-4DFA-44A6-8555-27B4DFBDE985}" type="parTrans" cxnId="{B990F306-EF56-44CF-AE94-62FA96186E84}">
      <dgm:prSet/>
      <dgm:spPr/>
      <dgm:t>
        <a:bodyPr/>
        <a:lstStyle/>
        <a:p>
          <a:endParaRPr lang="zh-TW" altLang="en-US"/>
        </a:p>
      </dgm:t>
    </dgm:pt>
    <dgm:pt modelId="{70DD6E49-DDAF-4C0D-8A7C-EF409240699E}" type="sibTrans" cxnId="{B990F306-EF56-44CF-AE94-62FA96186E84}">
      <dgm:prSet/>
      <dgm:spPr/>
      <dgm:t>
        <a:bodyPr/>
        <a:lstStyle/>
        <a:p>
          <a:endParaRPr lang="zh-TW" altLang="en-US"/>
        </a:p>
      </dgm:t>
    </dgm:pt>
    <dgm:pt modelId="{E9E09127-5F34-4759-9BCE-7A7B250BCC9F}">
      <dgm:prSet phldrT="[文字]"/>
      <dgm:spPr/>
      <dgm:t>
        <a:bodyPr/>
        <a:lstStyle/>
        <a:p>
          <a:r>
            <a:rPr lang="zh-TW" altLang="en-US" dirty="0" smtClean="0"/>
            <a:t>產品進入成長期</a:t>
          </a:r>
          <a:r>
            <a:rPr lang="en-US" altLang="zh-TW" dirty="0" smtClean="0">
              <a:sym typeface="Wingdings" pitchFamily="2" charset="2"/>
            </a:rPr>
            <a:t></a:t>
          </a:r>
          <a:r>
            <a:rPr lang="zh-TW" altLang="en-US" dirty="0" smtClean="0">
              <a:sym typeface="Wingdings" pitchFamily="2" charset="2"/>
            </a:rPr>
            <a:t>推出大容量包裝</a:t>
          </a:r>
          <a:endParaRPr lang="zh-TW" altLang="en-US" dirty="0"/>
        </a:p>
      </dgm:t>
    </dgm:pt>
    <dgm:pt modelId="{EE9AACD5-483A-425B-84DE-4CBA9F681306}" type="parTrans" cxnId="{55932C51-0B25-4A30-B846-1ED735CA1BE9}">
      <dgm:prSet/>
      <dgm:spPr/>
      <dgm:t>
        <a:bodyPr/>
        <a:lstStyle/>
        <a:p>
          <a:endParaRPr lang="zh-TW" altLang="en-US"/>
        </a:p>
      </dgm:t>
    </dgm:pt>
    <dgm:pt modelId="{9F7F1751-9E15-4469-A1A0-083FB9EE694F}" type="sibTrans" cxnId="{55932C51-0B25-4A30-B846-1ED735CA1BE9}">
      <dgm:prSet/>
      <dgm:spPr/>
      <dgm:t>
        <a:bodyPr/>
        <a:lstStyle/>
        <a:p>
          <a:endParaRPr lang="zh-TW" altLang="en-US"/>
        </a:p>
      </dgm:t>
    </dgm:pt>
    <dgm:pt modelId="{AAFED111-EDF2-418E-B967-65583D50F2EA}" type="pres">
      <dgm:prSet presAssocID="{EE8A2AD1-9A11-4CDD-A51E-C8A20D35D5F7}" presName="Name0" presStyleCnt="0">
        <dgm:presLayoutVars>
          <dgm:dir/>
          <dgm:animLvl val="lvl"/>
          <dgm:resizeHandles val="exact"/>
        </dgm:presLayoutVars>
      </dgm:prSet>
      <dgm:spPr/>
    </dgm:pt>
    <dgm:pt modelId="{165AEC2A-3B09-4399-AB04-1EC078A13308}" type="pres">
      <dgm:prSet presAssocID="{8E0AF5AF-DC85-4AA0-AD80-5CE16407CC7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717BD-3024-4097-8D88-05D07064FB33}" type="pres">
      <dgm:prSet presAssocID="{3E2253B1-8537-4B92-A7C1-FD688BAD2A58}" presName="parTxOnlySpace" presStyleCnt="0"/>
      <dgm:spPr/>
    </dgm:pt>
    <dgm:pt modelId="{8DA58461-82AF-4FB2-A60F-C0424A574F84}" type="pres">
      <dgm:prSet presAssocID="{DED1DF1B-9AD2-4673-846D-C1BB4BFB9E3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F4E854-9575-41A1-8A7C-6239D4FEBF79}" type="pres">
      <dgm:prSet presAssocID="{EE502F2A-DB59-4245-B10C-026898E1FD83}" presName="parTxOnlySpace" presStyleCnt="0"/>
      <dgm:spPr/>
    </dgm:pt>
    <dgm:pt modelId="{17551B56-E489-4EA4-A216-169DC2DF739B}" type="pres">
      <dgm:prSet presAssocID="{2F88ADC2-3524-4A07-9799-3C9E2A48A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59BE27-C73A-4505-AFF7-E5E5D4B3D6C1}" type="pres">
      <dgm:prSet presAssocID="{70DD6E49-DDAF-4C0D-8A7C-EF409240699E}" presName="parTxOnlySpace" presStyleCnt="0"/>
      <dgm:spPr/>
    </dgm:pt>
    <dgm:pt modelId="{8E2144EC-C1DA-40AD-BFE3-ABED83284E43}" type="pres">
      <dgm:prSet presAssocID="{E9E09127-5F34-4759-9BCE-7A7B250BCC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7ACF07-2E64-4008-9509-F762BB21441E}" type="presOf" srcId="{DED1DF1B-9AD2-4673-846D-C1BB4BFB9E3F}" destId="{8DA58461-82AF-4FB2-A60F-C0424A574F84}" srcOrd="0" destOrd="0" presId="urn:microsoft.com/office/officeart/2005/8/layout/chevron1"/>
    <dgm:cxn modelId="{B990F306-EF56-44CF-AE94-62FA96186E84}" srcId="{EE8A2AD1-9A11-4CDD-A51E-C8A20D35D5F7}" destId="{2F88ADC2-3524-4A07-9799-3C9E2A48A7C0}" srcOrd="2" destOrd="0" parTransId="{320414A5-4DFA-44A6-8555-27B4DFBDE985}" sibTransId="{70DD6E49-DDAF-4C0D-8A7C-EF409240699E}"/>
    <dgm:cxn modelId="{535F2B27-5828-4D92-8CD1-D7621B91106C}" srcId="{EE8A2AD1-9A11-4CDD-A51E-C8A20D35D5F7}" destId="{8E0AF5AF-DC85-4AA0-AD80-5CE16407CC75}" srcOrd="0" destOrd="0" parTransId="{B890D6E8-3785-479C-9212-ECA0C5974F05}" sibTransId="{3E2253B1-8537-4B92-A7C1-FD688BAD2A58}"/>
    <dgm:cxn modelId="{708E3568-B504-4AF8-BDBB-40F95FE12A32}" type="presOf" srcId="{2F88ADC2-3524-4A07-9799-3C9E2A48A7C0}" destId="{17551B56-E489-4EA4-A216-169DC2DF739B}" srcOrd="0" destOrd="0" presId="urn:microsoft.com/office/officeart/2005/8/layout/chevron1"/>
    <dgm:cxn modelId="{9E2EE219-5B98-44CF-8056-CAEA470CA8ED}" srcId="{EE8A2AD1-9A11-4CDD-A51E-C8A20D35D5F7}" destId="{DED1DF1B-9AD2-4673-846D-C1BB4BFB9E3F}" srcOrd="1" destOrd="0" parTransId="{F79161B0-B331-4B50-9880-7A1A467DD9B0}" sibTransId="{EE502F2A-DB59-4245-B10C-026898E1FD83}"/>
    <dgm:cxn modelId="{72C0AE9C-A494-4DDC-96C9-F4B6F9FDF2E0}" type="presOf" srcId="{E9E09127-5F34-4759-9BCE-7A7B250BCC9F}" destId="{8E2144EC-C1DA-40AD-BFE3-ABED83284E43}" srcOrd="0" destOrd="0" presId="urn:microsoft.com/office/officeart/2005/8/layout/chevron1"/>
    <dgm:cxn modelId="{55932C51-0B25-4A30-B846-1ED735CA1BE9}" srcId="{EE8A2AD1-9A11-4CDD-A51E-C8A20D35D5F7}" destId="{E9E09127-5F34-4759-9BCE-7A7B250BCC9F}" srcOrd="3" destOrd="0" parTransId="{EE9AACD5-483A-425B-84DE-4CBA9F681306}" sibTransId="{9F7F1751-9E15-4469-A1A0-083FB9EE694F}"/>
    <dgm:cxn modelId="{5184C458-05F6-4D07-A256-72C3DF4591AB}" type="presOf" srcId="{8E0AF5AF-DC85-4AA0-AD80-5CE16407CC75}" destId="{165AEC2A-3B09-4399-AB04-1EC078A13308}" srcOrd="0" destOrd="0" presId="urn:microsoft.com/office/officeart/2005/8/layout/chevron1"/>
    <dgm:cxn modelId="{0F323A48-1EC5-43A4-99DF-B907416F7CEC}" type="presOf" srcId="{EE8A2AD1-9A11-4CDD-A51E-C8A20D35D5F7}" destId="{AAFED111-EDF2-418E-B967-65583D50F2EA}" srcOrd="0" destOrd="0" presId="urn:microsoft.com/office/officeart/2005/8/layout/chevron1"/>
    <dgm:cxn modelId="{8C41E0DD-4BE3-45DF-8D0F-6F6BE54528E1}" type="presParOf" srcId="{AAFED111-EDF2-418E-B967-65583D50F2EA}" destId="{165AEC2A-3B09-4399-AB04-1EC078A13308}" srcOrd="0" destOrd="0" presId="urn:microsoft.com/office/officeart/2005/8/layout/chevron1"/>
    <dgm:cxn modelId="{AA451753-1319-4FF8-8D52-5FA0B4AFD654}" type="presParOf" srcId="{AAFED111-EDF2-418E-B967-65583D50F2EA}" destId="{DE4717BD-3024-4097-8D88-05D07064FB33}" srcOrd="1" destOrd="0" presId="urn:microsoft.com/office/officeart/2005/8/layout/chevron1"/>
    <dgm:cxn modelId="{DDB0085C-DB59-42C4-871E-A8CEC08EEB20}" type="presParOf" srcId="{AAFED111-EDF2-418E-B967-65583D50F2EA}" destId="{8DA58461-82AF-4FB2-A60F-C0424A574F84}" srcOrd="2" destOrd="0" presId="urn:microsoft.com/office/officeart/2005/8/layout/chevron1"/>
    <dgm:cxn modelId="{3C86B579-CD51-409F-8704-6FB1804B4B59}" type="presParOf" srcId="{AAFED111-EDF2-418E-B967-65583D50F2EA}" destId="{DFF4E854-9575-41A1-8A7C-6239D4FEBF79}" srcOrd="3" destOrd="0" presId="urn:microsoft.com/office/officeart/2005/8/layout/chevron1"/>
    <dgm:cxn modelId="{69C45F9F-32BF-40E3-AE9A-316C1FCCB2FE}" type="presParOf" srcId="{AAFED111-EDF2-418E-B967-65583D50F2EA}" destId="{17551B56-E489-4EA4-A216-169DC2DF739B}" srcOrd="4" destOrd="0" presId="urn:microsoft.com/office/officeart/2005/8/layout/chevron1"/>
    <dgm:cxn modelId="{BF0793EF-D6B1-4430-9069-5AE4CFDF230F}" type="presParOf" srcId="{AAFED111-EDF2-418E-B967-65583D50F2EA}" destId="{CF59BE27-C73A-4505-AFF7-E5E5D4B3D6C1}" srcOrd="5" destOrd="0" presId="urn:microsoft.com/office/officeart/2005/8/layout/chevron1"/>
    <dgm:cxn modelId="{EF87C4F7-369F-49FF-B3D5-73020FF63839}" type="presParOf" srcId="{AAFED111-EDF2-418E-B967-65583D50F2EA}" destId="{8E2144EC-C1DA-40AD-BFE3-ABED83284E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12F69-2411-4208-9F47-711F34F114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39AA57A-16C0-40EA-9873-9D1904A7065D}">
      <dgm:prSet phldrT="[文字]"/>
      <dgm:spPr/>
      <dgm:t>
        <a:bodyPr/>
        <a:lstStyle/>
        <a:p>
          <a:r>
            <a:rPr lang="zh-TW" altLang="en-US" dirty="0" smtClean="0"/>
            <a:t>聖肌官網</a:t>
          </a:r>
          <a:endParaRPr lang="zh-TW" altLang="en-US" dirty="0"/>
        </a:p>
      </dgm:t>
    </dgm:pt>
    <dgm:pt modelId="{0A44DCE5-5A1F-4245-9FDB-4241F7200DDB}" type="parTrans" cxnId="{08C00A8A-A171-44D8-AF75-09AA5815D8C2}">
      <dgm:prSet/>
      <dgm:spPr/>
      <dgm:t>
        <a:bodyPr/>
        <a:lstStyle/>
        <a:p>
          <a:endParaRPr lang="zh-TW" altLang="en-US"/>
        </a:p>
      </dgm:t>
    </dgm:pt>
    <dgm:pt modelId="{CFFD9B72-EAE8-4110-9C9D-1C1F8EFEA17D}" type="sibTrans" cxnId="{08C00A8A-A171-44D8-AF75-09AA5815D8C2}">
      <dgm:prSet/>
      <dgm:spPr/>
      <dgm:t>
        <a:bodyPr/>
        <a:lstStyle/>
        <a:p>
          <a:endParaRPr lang="zh-TW" altLang="en-US"/>
        </a:p>
      </dgm:t>
    </dgm:pt>
    <dgm:pt modelId="{9A651452-B41A-474E-892F-81C0C8DC8AEA}">
      <dgm:prSet phldrT="[文字]"/>
      <dgm:spPr/>
      <dgm:t>
        <a:bodyPr/>
        <a:lstStyle/>
        <a:p>
          <a:r>
            <a:rPr lang="zh-TW" altLang="en-US" dirty="0" smtClean="0"/>
            <a:t>博客來</a:t>
          </a:r>
          <a:endParaRPr lang="zh-TW" altLang="en-US" dirty="0"/>
        </a:p>
      </dgm:t>
    </dgm:pt>
    <dgm:pt modelId="{34C97BEC-9CCA-404E-AE88-B37F10737263}" type="parTrans" cxnId="{920BFBCC-181C-4A7E-B9B2-038FC2093338}">
      <dgm:prSet/>
      <dgm:spPr/>
      <dgm:t>
        <a:bodyPr/>
        <a:lstStyle/>
        <a:p>
          <a:endParaRPr lang="zh-TW" altLang="en-US"/>
        </a:p>
      </dgm:t>
    </dgm:pt>
    <dgm:pt modelId="{D654A56C-4D8C-473B-A032-E5A29605FE36}" type="sibTrans" cxnId="{920BFBCC-181C-4A7E-B9B2-038FC2093338}">
      <dgm:prSet/>
      <dgm:spPr/>
      <dgm:t>
        <a:bodyPr/>
        <a:lstStyle/>
        <a:p>
          <a:endParaRPr lang="zh-TW" altLang="en-US"/>
        </a:p>
      </dgm:t>
    </dgm:pt>
    <dgm:pt modelId="{DDAE76E9-2C86-438E-9420-1F88270B0B7B}">
      <dgm:prSet phldrT="[文字]"/>
      <dgm:spPr/>
      <dgm:t>
        <a:bodyPr/>
        <a:lstStyle/>
        <a:p>
          <a:r>
            <a:rPr lang="en-US" altLang="zh-TW" dirty="0" err="1" smtClean="0"/>
            <a:t>Udn</a:t>
          </a:r>
          <a:endParaRPr lang="en-US" altLang="zh-TW" dirty="0" smtClean="0"/>
        </a:p>
        <a:p>
          <a:r>
            <a:rPr lang="zh-TW" altLang="en-US" dirty="0" smtClean="0"/>
            <a:t>買東西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聯合報系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71A46F4C-AA4B-4A7E-99DA-0ACFF5FBAF25}" type="parTrans" cxnId="{9F5182DD-A09D-4418-B0B6-BBF6842EADE4}">
      <dgm:prSet/>
      <dgm:spPr/>
      <dgm:t>
        <a:bodyPr/>
        <a:lstStyle/>
        <a:p>
          <a:endParaRPr lang="zh-TW" altLang="en-US"/>
        </a:p>
      </dgm:t>
    </dgm:pt>
    <dgm:pt modelId="{64C1F5A7-877A-4600-A55D-7A577BDB3216}" type="sibTrans" cxnId="{9F5182DD-A09D-4418-B0B6-BBF6842EADE4}">
      <dgm:prSet/>
      <dgm:spPr/>
      <dgm:t>
        <a:bodyPr/>
        <a:lstStyle/>
        <a:p>
          <a:endParaRPr lang="zh-TW" altLang="en-US"/>
        </a:p>
      </dgm:t>
    </dgm:pt>
    <dgm:pt modelId="{B9F56115-D223-4206-ADAE-3D2C2A8C992A}">
      <dgm:prSet phldrT="[文字]"/>
      <dgm:spPr/>
      <dgm:t>
        <a:bodyPr/>
        <a:lstStyle/>
        <a:p>
          <a:r>
            <a:rPr lang="zh-TW" altLang="en-US" dirty="0" smtClean="0"/>
            <a:t>中華</a:t>
          </a:r>
          <a:endParaRPr lang="en-US" altLang="zh-TW" dirty="0" smtClean="0"/>
        </a:p>
        <a:p>
          <a:r>
            <a:rPr lang="zh-TW" altLang="en-US" dirty="0" smtClean="0"/>
            <a:t>優購網</a:t>
          </a:r>
          <a:endParaRPr lang="zh-TW" altLang="en-US" dirty="0"/>
        </a:p>
      </dgm:t>
    </dgm:pt>
    <dgm:pt modelId="{9688C667-3EE0-48CD-B1A6-6F23BA833CEE}" type="parTrans" cxnId="{8D7B4423-6971-4F28-8DD8-85D22286E3F5}">
      <dgm:prSet/>
      <dgm:spPr/>
      <dgm:t>
        <a:bodyPr/>
        <a:lstStyle/>
        <a:p>
          <a:endParaRPr lang="zh-TW" altLang="en-US"/>
        </a:p>
      </dgm:t>
    </dgm:pt>
    <dgm:pt modelId="{A08052E1-E908-455C-AE7D-8F1EA31A29AC}" type="sibTrans" cxnId="{8D7B4423-6971-4F28-8DD8-85D22286E3F5}">
      <dgm:prSet/>
      <dgm:spPr/>
      <dgm:t>
        <a:bodyPr/>
        <a:lstStyle/>
        <a:p>
          <a:endParaRPr lang="zh-TW" altLang="en-US"/>
        </a:p>
      </dgm:t>
    </dgm:pt>
    <dgm:pt modelId="{CE15201A-AAC5-4A57-82CE-5AD150C60810}">
      <dgm:prSet phldrT="[文字]"/>
      <dgm:spPr/>
      <dgm:t>
        <a:bodyPr/>
        <a:lstStyle/>
        <a:p>
          <a:r>
            <a:rPr lang="zh-TW" altLang="en-US" dirty="0" smtClean="0"/>
            <a:t>報達網</a:t>
          </a:r>
          <a:endParaRPr lang="zh-TW" altLang="en-US" dirty="0"/>
        </a:p>
      </dgm:t>
    </dgm:pt>
    <dgm:pt modelId="{8C423CD6-D1E6-479A-8C0E-A63DFF4E3214}" type="parTrans" cxnId="{3F958027-1744-4DB8-925E-B7A846F22C18}">
      <dgm:prSet/>
      <dgm:spPr/>
      <dgm:t>
        <a:bodyPr/>
        <a:lstStyle/>
        <a:p>
          <a:endParaRPr lang="zh-TW" altLang="en-US"/>
        </a:p>
      </dgm:t>
    </dgm:pt>
    <dgm:pt modelId="{AA8D7104-3084-4A14-9D14-F9A1A9A6F03D}" type="sibTrans" cxnId="{3F958027-1744-4DB8-925E-B7A846F22C18}">
      <dgm:prSet/>
      <dgm:spPr/>
      <dgm:t>
        <a:bodyPr/>
        <a:lstStyle/>
        <a:p>
          <a:endParaRPr lang="zh-TW" altLang="en-US"/>
        </a:p>
      </dgm:t>
    </dgm:pt>
    <dgm:pt modelId="{353F9AC0-F202-421E-BEB5-D4FBEA3B2A3D}">
      <dgm:prSet phldrT="[文字]"/>
      <dgm:spPr/>
      <dgm:t>
        <a:bodyPr/>
        <a:lstStyle/>
        <a:p>
          <a:r>
            <a:rPr lang="zh-TW" altLang="en-US" dirty="0" smtClean="0"/>
            <a:t>亞柏</a:t>
          </a:r>
          <a:endParaRPr lang="en-US" altLang="zh-TW" dirty="0" smtClean="0"/>
        </a:p>
        <a:p>
          <a:r>
            <a:rPr lang="en-US" altLang="zh-TW" dirty="0" err="1" smtClean="0"/>
            <a:t>Ez</a:t>
          </a:r>
          <a:r>
            <a:rPr lang="zh-TW" altLang="en-US" dirty="0" smtClean="0"/>
            <a:t>購</a:t>
          </a:r>
          <a:endParaRPr lang="zh-TW" altLang="en-US" dirty="0"/>
        </a:p>
      </dgm:t>
    </dgm:pt>
    <dgm:pt modelId="{AC4A96B6-806F-412A-8584-1C09144FD6C7}" type="parTrans" cxnId="{4CF02E90-5285-4D92-842E-35376009441A}">
      <dgm:prSet/>
      <dgm:spPr/>
      <dgm:t>
        <a:bodyPr/>
        <a:lstStyle/>
        <a:p>
          <a:endParaRPr lang="zh-TW" altLang="en-US"/>
        </a:p>
      </dgm:t>
    </dgm:pt>
    <dgm:pt modelId="{639BC48F-3786-42AC-A70B-E2AAF37E8B18}" type="sibTrans" cxnId="{4CF02E90-5285-4D92-842E-35376009441A}">
      <dgm:prSet/>
      <dgm:spPr/>
      <dgm:t>
        <a:bodyPr/>
        <a:lstStyle/>
        <a:p>
          <a:endParaRPr lang="zh-TW" altLang="en-US"/>
        </a:p>
      </dgm:t>
    </dgm:pt>
    <dgm:pt modelId="{BA4BFB62-7D75-4D5D-8A72-CEDBDB56D09A}">
      <dgm:prSet phldrT="[文字]"/>
      <dgm:spPr/>
      <dgm:t>
        <a:bodyPr/>
        <a:lstStyle/>
        <a:p>
          <a:r>
            <a:rPr lang="en-US" altLang="zh-TW" dirty="0" smtClean="0"/>
            <a:t>Yam</a:t>
          </a:r>
        </a:p>
        <a:p>
          <a:r>
            <a:rPr lang="zh-TW" altLang="en-US" dirty="0" smtClean="0"/>
            <a:t>購物中心</a:t>
          </a:r>
          <a:endParaRPr lang="zh-TW" altLang="en-US" dirty="0"/>
        </a:p>
      </dgm:t>
    </dgm:pt>
    <dgm:pt modelId="{25BD861C-0A40-4A55-BE4C-5C7F51216915}" type="parTrans" cxnId="{AEFF6FCC-74D0-435A-B974-8AD13216C8CB}">
      <dgm:prSet/>
      <dgm:spPr/>
      <dgm:t>
        <a:bodyPr/>
        <a:lstStyle/>
        <a:p>
          <a:endParaRPr lang="zh-TW" altLang="en-US"/>
        </a:p>
      </dgm:t>
    </dgm:pt>
    <dgm:pt modelId="{D254F791-5D38-4207-8C82-ADF29E4CF485}" type="sibTrans" cxnId="{AEFF6FCC-74D0-435A-B974-8AD13216C8CB}">
      <dgm:prSet/>
      <dgm:spPr/>
      <dgm:t>
        <a:bodyPr/>
        <a:lstStyle/>
        <a:p>
          <a:endParaRPr lang="zh-TW" altLang="en-US"/>
        </a:p>
      </dgm:t>
    </dgm:pt>
    <dgm:pt modelId="{B37445A5-17D8-4CAF-85F1-D77C1F41917F}">
      <dgm:prSet phldrT="[文字]"/>
      <dgm:spPr/>
      <dgm:t>
        <a:bodyPr/>
        <a:lstStyle/>
        <a:p>
          <a:r>
            <a:rPr lang="en-US" altLang="zh-TW" dirty="0" err="1" smtClean="0"/>
            <a:t>Herbuy</a:t>
          </a:r>
          <a:r>
            <a:rPr lang="en-US" altLang="zh-TW" dirty="0" smtClean="0"/>
            <a:t> </a:t>
          </a:r>
        </a:p>
        <a:p>
          <a:r>
            <a:rPr lang="zh-TW" altLang="en-US" dirty="0" smtClean="0"/>
            <a:t>好買</a:t>
          </a:r>
          <a:endParaRPr lang="zh-TW" altLang="en-US" dirty="0"/>
        </a:p>
      </dgm:t>
    </dgm:pt>
    <dgm:pt modelId="{1CD19CF2-2798-453D-B0AA-410AFAA7C351}" type="parTrans" cxnId="{30D6E0D7-A9C0-4228-9B8D-DA303A47963D}">
      <dgm:prSet/>
      <dgm:spPr/>
      <dgm:t>
        <a:bodyPr/>
        <a:lstStyle/>
        <a:p>
          <a:endParaRPr lang="zh-TW" altLang="en-US"/>
        </a:p>
      </dgm:t>
    </dgm:pt>
    <dgm:pt modelId="{EB8C0BDE-A741-4E2D-A337-8C25F66BA770}" type="sibTrans" cxnId="{30D6E0D7-A9C0-4228-9B8D-DA303A47963D}">
      <dgm:prSet/>
      <dgm:spPr/>
      <dgm:t>
        <a:bodyPr/>
        <a:lstStyle/>
        <a:p>
          <a:endParaRPr lang="zh-TW" altLang="en-US"/>
        </a:p>
      </dgm:t>
    </dgm:pt>
    <dgm:pt modelId="{99CA00C5-AACD-473A-BD18-B0A026489617}">
      <dgm:prSet phldrT="[文字]"/>
      <dgm:spPr/>
      <dgm:t>
        <a:bodyPr/>
        <a:lstStyle/>
        <a:p>
          <a:r>
            <a:rPr lang="zh-TW" altLang="en-US" dirty="0" smtClean="0"/>
            <a:t>通路王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部落客心得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90436E40-5537-4E47-810B-3E79B9E4D977}" type="parTrans" cxnId="{8AC4FF05-E4D7-40FD-B0DA-A424851751A1}">
      <dgm:prSet/>
      <dgm:spPr/>
      <dgm:t>
        <a:bodyPr/>
        <a:lstStyle/>
        <a:p>
          <a:endParaRPr lang="zh-TW" altLang="en-US"/>
        </a:p>
      </dgm:t>
    </dgm:pt>
    <dgm:pt modelId="{C6200BE5-C5E3-4139-92A6-87C8277E07B4}" type="sibTrans" cxnId="{8AC4FF05-E4D7-40FD-B0DA-A424851751A1}">
      <dgm:prSet/>
      <dgm:spPr/>
      <dgm:t>
        <a:bodyPr/>
        <a:lstStyle/>
        <a:p>
          <a:endParaRPr lang="zh-TW" altLang="en-US"/>
        </a:p>
      </dgm:t>
    </dgm:pt>
    <dgm:pt modelId="{86A23DAE-984B-41ED-92E1-BE7ECF13C0F1}" type="pres">
      <dgm:prSet presAssocID="{6FC12F69-2411-4208-9F47-711F34F114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B08DAC-AD2D-474D-ABB2-0579436BB805}" type="pres">
      <dgm:prSet presAssocID="{939AA57A-16C0-40EA-9873-9D1904A7065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9BD86D1-C18B-4533-950D-3C9AEF6FBDBE}" type="pres">
      <dgm:prSet presAssocID="{9A651452-B41A-474E-892F-81C0C8DC8AEA}" presName="node" presStyleLbl="node1" presStyleIdx="0" presStyleCnt="8" custRadScaleRad="100038" custRadScaleInc="-1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B76464-6749-4AC5-8A08-3A092A3E20B1}" type="pres">
      <dgm:prSet presAssocID="{9A651452-B41A-474E-892F-81C0C8DC8AEA}" presName="dummy" presStyleCnt="0"/>
      <dgm:spPr/>
    </dgm:pt>
    <dgm:pt modelId="{47365CD8-21F1-4030-AAD4-3AB7F9823417}" type="pres">
      <dgm:prSet presAssocID="{D654A56C-4D8C-473B-A032-E5A29605FE36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6B89F182-8895-45D6-9F0C-FF9F395489BE}" type="pres">
      <dgm:prSet presAssocID="{B37445A5-17D8-4CAF-85F1-D77C1F41917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5EB9E-C5B9-48B5-A3F9-1FE8BB42F0E2}" type="pres">
      <dgm:prSet presAssocID="{B37445A5-17D8-4CAF-85F1-D77C1F41917F}" presName="dummy" presStyleCnt="0"/>
      <dgm:spPr/>
    </dgm:pt>
    <dgm:pt modelId="{1EAB381A-1D37-486B-A0D3-AF87BDEB5BA2}" type="pres">
      <dgm:prSet presAssocID="{EB8C0BDE-A741-4E2D-A337-8C25F66BA770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816F2302-E580-41A2-879A-FAC38A058F31}" type="pres">
      <dgm:prSet presAssocID="{99CA00C5-AACD-473A-BD18-B0A02648961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CD06BD-3298-4DA7-9C8A-9E9BA61867A9}" type="pres">
      <dgm:prSet presAssocID="{99CA00C5-AACD-473A-BD18-B0A026489617}" presName="dummy" presStyleCnt="0"/>
      <dgm:spPr/>
    </dgm:pt>
    <dgm:pt modelId="{42076DA8-F1B7-4401-BF9F-DD7B3CAB498B}" type="pres">
      <dgm:prSet presAssocID="{C6200BE5-C5E3-4139-92A6-87C8277E07B4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C9395248-0DA5-48E6-ACF8-1FC2C392733D}" type="pres">
      <dgm:prSet presAssocID="{DDAE76E9-2C86-438E-9420-1F88270B0B7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E8BC6-B831-4731-869A-C49A582609C4}" type="pres">
      <dgm:prSet presAssocID="{DDAE76E9-2C86-438E-9420-1F88270B0B7B}" presName="dummy" presStyleCnt="0"/>
      <dgm:spPr/>
    </dgm:pt>
    <dgm:pt modelId="{8C3FED94-40C6-44D8-A307-DC8252ADBFD1}" type="pres">
      <dgm:prSet presAssocID="{64C1F5A7-877A-4600-A55D-7A577BDB3216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490BDCDB-9C57-4E7F-A754-385E5AC7F832}" type="pres">
      <dgm:prSet presAssocID="{B9F56115-D223-4206-ADAE-3D2C2A8C992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324E33-036A-4C01-96B0-81F932AC621F}" type="pres">
      <dgm:prSet presAssocID="{B9F56115-D223-4206-ADAE-3D2C2A8C992A}" presName="dummy" presStyleCnt="0"/>
      <dgm:spPr/>
    </dgm:pt>
    <dgm:pt modelId="{A5BD0776-5E0F-4E02-A78E-88C3AC732D1E}" type="pres">
      <dgm:prSet presAssocID="{A08052E1-E908-455C-AE7D-8F1EA31A29AC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40E1DB83-E78F-4EBA-B213-7A35F5FC55D7}" type="pres">
      <dgm:prSet presAssocID="{CE15201A-AAC5-4A57-82CE-5AD150C6081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D64E8-7A7B-41C8-8FA3-5EAD9E9CC789}" type="pres">
      <dgm:prSet presAssocID="{CE15201A-AAC5-4A57-82CE-5AD150C60810}" presName="dummy" presStyleCnt="0"/>
      <dgm:spPr/>
    </dgm:pt>
    <dgm:pt modelId="{7AA5B722-69C5-470B-9A79-F7D241A81927}" type="pres">
      <dgm:prSet presAssocID="{AA8D7104-3084-4A14-9D14-F9A1A9A6F03D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E6245C55-EA0A-4678-9453-F83922FBB059}" type="pres">
      <dgm:prSet presAssocID="{353F9AC0-F202-421E-BEB5-D4FBEA3B2A3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B196F-2B69-4F0F-AB30-1AB8399F31E9}" type="pres">
      <dgm:prSet presAssocID="{353F9AC0-F202-421E-BEB5-D4FBEA3B2A3D}" presName="dummy" presStyleCnt="0"/>
      <dgm:spPr/>
    </dgm:pt>
    <dgm:pt modelId="{61A2DC25-FC40-46E6-874F-0950EA764BAE}" type="pres">
      <dgm:prSet presAssocID="{639BC48F-3786-42AC-A70B-E2AAF37E8B18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9252A83A-B911-4082-A233-B9247BBAA02E}" type="pres">
      <dgm:prSet presAssocID="{BA4BFB62-7D75-4D5D-8A72-CEDBDB56D0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49388E-DBF0-49D8-BE91-9E78575EF92A}" type="pres">
      <dgm:prSet presAssocID="{BA4BFB62-7D75-4D5D-8A72-CEDBDB56D09A}" presName="dummy" presStyleCnt="0"/>
      <dgm:spPr/>
    </dgm:pt>
    <dgm:pt modelId="{C7244B85-B927-40D2-9CF8-57BE42579626}" type="pres">
      <dgm:prSet presAssocID="{D254F791-5D38-4207-8C82-ADF29E4CF485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AEFF6FCC-74D0-435A-B974-8AD13216C8CB}" srcId="{939AA57A-16C0-40EA-9873-9D1904A7065D}" destId="{BA4BFB62-7D75-4D5D-8A72-CEDBDB56D09A}" srcOrd="7" destOrd="0" parTransId="{25BD861C-0A40-4A55-BE4C-5C7F51216915}" sibTransId="{D254F791-5D38-4207-8C82-ADF29E4CF485}"/>
    <dgm:cxn modelId="{8D7B4423-6971-4F28-8DD8-85D22286E3F5}" srcId="{939AA57A-16C0-40EA-9873-9D1904A7065D}" destId="{B9F56115-D223-4206-ADAE-3D2C2A8C992A}" srcOrd="4" destOrd="0" parTransId="{9688C667-3EE0-48CD-B1A6-6F23BA833CEE}" sibTransId="{A08052E1-E908-455C-AE7D-8F1EA31A29AC}"/>
    <dgm:cxn modelId="{4CF02E90-5285-4D92-842E-35376009441A}" srcId="{939AA57A-16C0-40EA-9873-9D1904A7065D}" destId="{353F9AC0-F202-421E-BEB5-D4FBEA3B2A3D}" srcOrd="6" destOrd="0" parTransId="{AC4A96B6-806F-412A-8584-1C09144FD6C7}" sibTransId="{639BC48F-3786-42AC-A70B-E2AAF37E8B18}"/>
    <dgm:cxn modelId="{973FA97D-9064-45FF-A368-895B4B2F7FFB}" type="presOf" srcId="{64C1F5A7-877A-4600-A55D-7A577BDB3216}" destId="{8C3FED94-40C6-44D8-A307-DC8252ADBFD1}" srcOrd="0" destOrd="0" presId="urn:microsoft.com/office/officeart/2005/8/layout/radial6"/>
    <dgm:cxn modelId="{9F5182DD-A09D-4418-B0B6-BBF6842EADE4}" srcId="{939AA57A-16C0-40EA-9873-9D1904A7065D}" destId="{DDAE76E9-2C86-438E-9420-1F88270B0B7B}" srcOrd="3" destOrd="0" parTransId="{71A46F4C-AA4B-4A7E-99DA-0ACFF5FBAF25}" sibTransId="{64C1F5A7-877A-4600-A55D-7A577BDB3216}"/>
    <dgm:cxn modelId="{B8892530-1653-4D07-85BC-EE5B979F75C6}" type="presOf" srcId="{B37445A5-17D8-4CAF-85F1-D77C1F41917F}" destId="{6B89F182-8895-45D6-9F0C-FF9F395489BE}" srcOrd="0" destOrd="0" presId="urn:microsoft.com/office/officeart/2005/8/layout/radial6"/>
    <dgm:cxn modelId="{2855DE25-ED0D-4223-83C3-5AD3888A2F0A}" type="presOf" srcId="{D654A56C-4D8C-473B-A032-E5A29605FE36}" destId="{47365CD8-21F1-4030-AAD4-3AB7F9823417}" srcOrd="0" destOrd="0" presId="urn:microsoft.com/office/officeart/2005/8/layout/radial6"/>
    <dgm:cxn modelId="{5BD04D24-7FF5-465E-8FE2-0E9BC0A9B85F}" type="presOf" srcId="{CE15201A-AAC5-4A57-82CE-5AD150C60810}" destId="{40E1DB83-E78F-4EBA-B213-7A35F5FC55D7}" srcOrd="0" destOrd="0" presId="urn:microsoft.com/office/officeart/2005/8/layout/radial6"/>
    <dgm:cxn modelId="{DB2ACE48-2703-46D0-BA01-5230996230A7}" type="presOf" srcId="{D254F791-5D38-4207-8C82-ADF29E4CF485}" destId="{C7244B85-B927-40D2-9CF8-57BE42579626}" srcOrd="0" destOrd="0" presId="urn:microsoft.com/office/officeart/2005/8/layout/radial6"/>
    <dgm:cxn modelId="{49493BD8-70E1-42B3-89CD-3E54B544F355}" type="presOf" srcId="{6FC12F69-2411-4208-9F47-711F34F11481}" destId="{86A23DAE-984B-41ED-92E1-BE7ECF13C0F1}" srcOrd="0" destOrd="0" presId="urn:microsoft.com/office/officeart/2005/8/layout/radial6"/>
    <dgm:cxn modelId="{8AC4FF05-E4D7-40FD-B0DA-A424851751A1}" srcId="{939AA57A-16C0-40EA-9873-9D1904A7065D}" destId="{99CA00C5-AACD-473A-BD18-B0A026489617}" srcOrd="2" destOrd="0" parTransId="{90436E40-5537-4E47-810B-3E79B9E4D977}" sibTransId="{C6200BE5-C5E3-4139-92A6-87C8277E07B4}"/>
    <dgm:cxn modelId="{1B1DE49E-4C13-4590-A193-878D81F6735F}" type="presOf" srcId="{DDAE76E9-2C86-438E-9420-1F88270B0B7B}" destId="{C9395248-0DA5-48E6-ACF8-1FC2C392733D}" srcOrd="0" destOrd="0" presId="urn:microsoft.com/office/officeart/2005/8/layout/radial6"/>
    <dgm:cxn modelId="{2F77EE91-2A5A-45BC-959F-560CB45DF57E}" type="presOf" srcId="{9A651452-B41A-474E-892F-81C0C8DC8AEA}" destId="{E9BD86D1-C18B-4533-950D-3C9AEF6FBDBE}" srcOrd="0" destOrd="0" presId="urn:microsoft.com/office/officeart/2005/8/layout/radial6"/>
    <dgm:cxn modelId="{920BFBCC-181C-4A7E-B9B2-038FC2093338}" srcId="{939AA57A-16C0-40EA-9873-9D1904A7065D}" destId="{9A651452-B41A-474E-892F-81C0C8DC8AEA}" srcOrd="0" destOrd="0" parTransId="{34C97BEC-9CCA-404E-AE88-B37F10737263}" sibTransId="{D654A56C-4D8C-473B-A032-E5A29605FE36}"/>
    <dgm:cxn modelId="{08C00A8A-A171-44D8-AF75-09AA5815D8C2}" srcId="{6FC12F69-2411-4208-9F47-711F34F11481}" destId="{939AA57A-16C0-40EA-9873-9D1904A7065D}" srcOrd="0" destOrd="0" parTransId="{0A44DCE5-5A1F-4245-9FDB-4241F7200DDB}" sibTransId="{CFFD9B72-EAE8-4110-9C9D-1C1F8EFEA17D}"/>
    <dgm:cxn modelId="{D84AE0AB-822B-4925-8E0C-511A7943C067}" type="presOf" srcId="{639BC48F-3786-42AC-A70B-E2AAF37E8B18}" destId="{61A2DC25-FC40-46E6-874F-0950EA764BAE}" srcOrd="0" destOrd="0" presId="urn:microsoft.com/office/officeart/2005/8/layout/radial6"/>
    <dgm:cxn modelId="{2794679E-3B96-4E47-B2F5-BA019FA359AD}" type="presOf" srcId="{AA8D7104-3084-4A14-9D14-F9A1A9A6F03D}" destId="{7AA5B722-69C5-470B-9A79-F7D241A81927}" srcOrd="0" destOrd="0" presId="urn:microsoft.com/office/officeart/2005/8/layout/radial6"/>
    <dgm:cxn modelId="{2981C0B4-68BB-45CE-B009-78BFCC8FC301}" type="presOf" srcId="{99CA00C5-AACD-473A-BD18-B0A026489617}" destId="{816F2302-E580-41A2-879A-FAC38A058F31}" srcOrd="0" destOrd="0" presId="urn:microsoft.com/office/officeart/2005/8/layout/radial6"/>
    <dgm:cxn modelId="{1494E1CF-B350-4C39-9D50-D9AFD209C8A5}" type="presOf" srcId="{B9F56115-D223-4206-ADAE-3D2C2A8C992A}" destId="{490BDCDB-9C57-4E7F-A754-385E5AC7F832}" srcOrd="0" destOrd="0" presId="urn:microsoft.com/office/officeart/2005/8/layout/radial6"/>
    <dgm:cxn modelId="{0A80CD92-8EB2-4F95-AFFC-AA86769A82C9}" type="presOf" srcId="{353F9AC0-F202-421E-BEB5-D4FBEA3B2A3D}" destId="{E6245C55-EA0A-4678-9453-F83922FBB059}" srcOrd="0" destOrd="0" presId="urn:microsoft.com/office/officeart/2005/8/layout/radial6"/>
    <dgm:cxn modelId="{F234EEC5-18EC-40CC-B346-B31668B20D7C}" type="presOf" srcId="{A08052E1-E908-455C-AE7D-8F1EA31A29AC}" destId="{A5BD0776-5E0F-4E02-A78E-88C3AC732D1E}" srcOrd="0" destOrd="0" presId="urn:microsoft.com/office/officeart/2005/8/layout/radial6"/>
    <dgm:cxn modelId="{3F958027-1744-4DB8-925E-B7A846F22C18}" srcId="{939AA57A-16C0-40EA-9873-9D1904A7065D}" destId="{CE15201A-AAC5-4A57-82CE-5AD150C60810}" srcOrd="5" destOrd="0" parTransId="{8C423CD6-D1E6-479A-8C0E-A63DFF4E3214}" sibTransId="{AA8D7104-3084-4A14-9D14-F9A1A9A6F03D}"/>
    <dgm:cxn modelId="{619E240E-C526-496D-A85C-90E5BC4E6446}" type="presOf" srcId="{939AA57A-16C0-40EA-9873-9D1904A7065D}" destId="{0BB08DAC-AD2D-474D-ABB2-0579436BB805}" srcOrd="0" destOrd="0" presId="urn:microsoft.com/office/officeart/2005/8/layout/radial6"/>
    <dgm:cxn modelId="{BA1238A4-88DF-47B3-90B8-0481AE74F4D9}" type="presOf" srcId="{EB8C0BDE-A741-4E2D-A337-8C25F66BA770}" destId="{1EAB381A-1D37-486B-A0D3-AF87BDEB5BA2}" srcOrd="0" destOrd="0" presId="urn:microsoft.com/office/officeart/2005/8/layout/radial6"/>
    <dgm:cxn modelId="{E9D9DC9C-3D90-4C20-9F77-ACDC376A0F1D}" type="presOf" srcId="{C6200BE5-C5E3-4139-92A6-87C8277E07B4}" destId="{42076DA8-F1B7-4401-BF9F-DD7B3CAB498B}" srcOrd="0" destOrd="0" presId="urn:microsoft.com/office/officeart/2005/8/layout/radial6"/>
    <dgm:cxn modelId="{30D6E0D7-A9C0-4228-9B8D-DA303A47963D}" srcId="{939AA57A-16C0-40EA-9873-9D1904A7065D}" destId="{B37445A5-17D8-4CAF-85F1-D77C1F41917F}" srcOrd="1" destOrd="0" parTransId="{1CD19CF2-2798-453D-B0AA-410AFAA7C351}" sibTransId="{EB8C0BDE-A741-4E2D-A337-8C25F66BA770}"/>
    <dgm:cxn modelId="{0793C9EA-D202-40B0-8EA8-774E184D40BF}" type="presOf" srcId="{BA4BFB62-7D75-4D5D-8A72-CEDBDB56D09A}" destId="{9252A83A-B911-4082-A233-B9247BBAA02E}" srcOrd="0" destOrd="0" presId="urn:microsoft.com/office/officeart/2005/8/layout/radial6"/>
    <dgm:cxn modelId="{DB198FC9-4F10-4F50-BB89-080DC140ACB3}" type="presParOf" srcId="{86A23DAE-984B-41ED-92E1-BE7ECF13C0F1}" destId="{0BB08DAC-AD2D-474D-ABB2-0579436BB805}" srcOrd="0" destOrd="0" presId="urn:microsoft.com/office/officeart/2005/8/layout/radial6"/>
    <dgm:cxn modelId="{BA1F5847-C401-4685-BA42-84045D08EBF1}" type="presParOf" srcId="{86A23DAE-984B-41ED-92E1-BE7ECF13C0F1}" destId="{E9BD86D1-C18B-4533-950D-3C9AEF6FBDBE}" srcOrd="1" destOrd="0" presId="urn:microsoft.com/office/officeart/2005/8/layout/radial6"/>
    <dgm:cxn modelId="{A9A1F019-4BA9-4EA8-8B6E-3EA07B06751D}" type="presParOf" srcId="{86A23DAE-984B-41ED-92E1-BE7ECF13C0F1}" destId="{A8B76464-6749-4AC5-8A08-3A092A3E20B1}" srcOrd="2" destOrd="0" presId="urn:microsoft.com/office/officeart/2005/8/layout/radial6"/>
    <dgm:cxn modelId="{142A5815-294A-4CB3-8D6B-3457D846FD78}" type="presParOf" srcId="{86A23DAE-984B-41ED-92E1-BE7ECF13C0F1}" destId="{47365CD8-21F1-4030-AAD4-3AB7F9823417}" srcOrd="3" destOrd="0" presId="urn:microsoft.com/office/officeart/2005/8/layout/radial6"/>
    <dgm:cxn modelId="{A173B21D-488F-4A17-8EEC-0A3E2A7607E2}" type="presParOf" srcId="{86A23DAE-984B-41ED-92E1-BE7ECF13C0F1}" destId="{6B89F182-8895-45D6-9F0C-FF9F395489BE}" srcOrd="4" destOrd="0" presId="urn:microsoft.com/office/officeart/2005/8/layout/radial6"/>
    <dgm:cxn modelId="{3F1FB204-DBC1-4EED-9CAC-89DAB3806EE2}" type="presParOf" srcId="{86A23DAE-984B-41ED-92E1-BE7ECF13C0F1}" destId="{69D5EB9E-C5B9-48B5-A3F9-1FE8BB42F0E2}" srcOrd="5" destOrd="0" presId="urn:microsoft.com/office/officeart/2005/8/layout/radial6"/>
    <dgm:cxn modelId="{F7389548-F0BF-491D-B272-07C88F7A5E8D}" type="presParOf" srcId="{86A23DAE-984B-41ED-92E1-BE7ECF13C0F1}" destId="{1EAB381A-1D37-486B-A0D3-AF87BDEB5BA2}" srcOrd="6" destOrd="0" presId="urn:microsoft.com/office/officeart/2005/8/layout/radial6"/>
    <dgm:cxn modelId="{73558707-C2CE-4842-BF1B-67CB3BC2DC4C}" type="presParOf" srcId="{86A23DAE-984B-41ED-92E1-BE7ECF13C0F1}" destId="{816F2302-E580-41A2-879A-FAC38A058F31}" srcOrd="7" destOrd="0" presId="urn:microsoft.com/office/officeart/2005/8/layout/radial6"/>
    <dgm:cxn modelId="{CBFA0AC0-A2BC-4F16-B88F-A38058923674}" type="presParOf" srcId="{86A23DAE-984B-41ED-92E1-BE7ECF13C0F1}" destId="{91CD06BD-3298-4DA7-9C8A-9E9BA61867A9}" srcOrd="8" destOrd="0" presId="urn:microsoft.com/office/officeart/2005/8/layout/radial6"/>
    <dgm:cxn modelId="{6B3D5FC5-5A14-4735-BE37-163026D8E149}" type="presParOf" srcId="{86A23DAE-984B-41ED-92E1-BE7ECF13C0F1}" destId="{42076DA8-F1B7-4401-BF9F-DD7B3CAB498B}" srcOrd="9" destOrd="0" presId="urn:microsoft.com/office/officeart/2005/8/layout/radial6"/>
    <dgm:cxn modelId="{2338D306-1635-4239-9240-E835DE93728D}" type="presParOf" srcId="{86A23DAE-984B-41ED-92E1-BE7ECF13C0F1}" destId="{C9395248-0DA5-48E6-ACF8-1FC2C392733D}" srcOrd="10" destOrd="0" presId="urn:microsoft.com/office/officeart/2005/8/layout/radial6"/>
    <dgm:cxn modelId="{3C3BFBD3-A757-4ACB-B982-5204B50C9D48}" type="presParOf" srcId="{86A23DAE-984B-41ED-92E1-BE7ECF13C0F1}" destId="{095E8BC6-B831-4731-869A-C49A582609C4}" srcOrd="11" destOrd="0" presId="urn:microsoft.com/office/officeart/2005/8/layout/radial6"/>
    <dgm:cxn modelId="{E0DD1DDD-3F50-4EF3-979C-EB3CBE0459BE}" type="presParOf" srcId="{86A23DAE-984B-41ED-92E1-BE7ECF13C0F1}" destId="{8C3FED94-40C6-44D8-A307-DC8252ADBFD1}" srcOrd="12" destOrd="0" presId="urn:microsoft.com/office/officeart/2005/8/layout/radial6"/>
    <dgm:cxn modelId="{B8A1F849-A266-46EF-8447-5287BCB38C83}" type="presParOf" srcId="{86A23DAE-984B-41ED-92E1-BE7ECF13C0F1}" destId="{490BDCDB-9C57-4E7F-A754-385E5AC7F832}" srcOrd="13" destOrd="0" presId="urn:microsoft.com/office/officeart/2005/8/layout/radial6"/>
    <dgm:cxn modelId="{9E1064AE-B1B0-4043-80AC-388C74E5689D}" type="presParOf" srcId="{86A23DAE-984B-41ED-92E1-BE7ECF13C0F1}" destId="{18324E33-036A-4C01-96B0-81F932AC621F}" srcOrd="14" destOrd="0" presId="urn:microsoft.com/office/officeart/2005/8/layout/radial6"/>
    <dgm:cxn modelId="{16F19F26-9755-4191-9C51-464877F63F68}" type="presParOf" srcId="{86A23DAE-984B-41ED-92E1-BE7ECF13C0F1}" destId="{A5BD0776-5E0F-4E02-A78E-88C3AC732D1E}" srcOrd="15" destOrd="0" presId="urn:microsoft.com/office/officeart/2005/8/layout/radial6"/>
    <dgm:cxn modelId="{889E46F6-B2D0-461A-9578-79FD6E5127FE}" type="presParOf" srcId="{86A23DAE-984B-41ED-92E1-BE7ECF13C0F1}" destId="{40E1DB83-E78F-4EBA-B213-7A35F5FC55D7}" srcOrd="16" destOrd="0" presId="urn:microsoft.com/office/officeart/2005/8/layout/radial6"/>
    <dgm:cxn modelId="{BC48FEA3-2A80-4FCC-8136-2A03C5CFD243}" type="presParOf" srcId="{86A23DAE-984B-41ED-92E1-BE7ECF13C0F1}" destId="{EAAD64E8-7A7B-41C8-8FA3-5EAD9E9CC789}" srcOrd="17" destOrd="0" presId="urn:microsoft.com/office/officeart/2005/8/layout/radial6"/>
    <dgm:cxn modelId="{65426A28-D176-4D48-AC57-672CCE095847}" type="presParOf" srcId="{86A23DAE-984B-41ED-92E1-BE7ECF13C0F1}" destId="{7AA5B722-69C5-470B-9A79-F7D241A81927}" srcOrd="18" destOrd="0" presId="urn:microsoft.com/office/officeart/2005/8/layout/radial6"/>
    <dgm:cxn modelId="{6A05ED18-BAD5-4109-9076-0E8D590C48D0}" type="presParOf" srcId="{86A23DAE-984B-41ED-92E1-BE7ECF13C0F1}" destId="{E6245C55-EA0A-4678-9453-F83922FBB059}" srcOrd="19" destOrd="0" presId="urn:microsoft.com/office/officeart/2005/8/layout/radial6"/>
    <dgm:cxn modelId="{5C0B6D9D-551B-447A-ADE0-120B9E28AC77}" type="presParOf" srcId="{86A23DAE-984B-41ED-92E1-BE7ECF13C0F1}" destId="{152B196F-2B69-4F0F-AB30-1AB8399F31E9}" srcOrd="20" destOrd="0" presId="urn:microsoft.com/office/officeart/2005/8/layout/radial6"/>
    <dgm:cxn modelId="{BE81D5F2-B536-4EE0-A9EA-5AD2A240CB38}" type="presParOf" srcId="{86A23DAE-984B-41ED-92E1-BE7ECF13C0F1}" destId="{61A2DC25-FC40-46E6-874F-0950EA764BAE}" srcOrd="21" destOrd="0" presId="urn:microsoft.com/office/officeart/2005/8/layout/radial6"/>
    <dgm:cxn modelId="{D915CA58-8D0D-41B5-BEF4-CAE8B585FA37}" type="presParOf" srcId="{86A23DAE-984B-41ED-92E1-BE7ECF13C0F1}" destId="{9252A83A-B911-4082-A233-B9247BBAA02E}" srcOrd="22" destOrd="0" presId="urn:microsoft.com/office/officeart/2005/8/layout/radial6"/>
    <dgm:cxn modelId="{952CBFFE-10E9-4A9A-93CE-8E69445F40EC}" type="presParOf" srcId="{86A23DAE-984B-41ED-92E1-BE7ECF13C0F1}" destId="{6949388E-DBF0-49D8-BE91-9E78575EF92A}" srcOrd="23" destOrd="0" presId="urn:microsoft.com/office/officeart/2005/8/layout/radial6"/>
    <dgm:cxn modelId="{7EFDD2A3-ACA5-4D35-8AFB-B5C280F50A0E}" type="presParOf" srcId="{86A23DAE-984B-41ED-92E1-BE7ECF13C0F1}" destId="{C7244B85-B927-40D2-9CF8-57BE4257962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443F6-A99B-451C-9B4C-5600EEE6FA82}">
      <dsp:nvSpPr>
        <dsp:cNvPr id="0" name=""/>
        <dsp:cNvSpPr/>
      </dsp:nvSpPr>
      <dsp:spPr>
        <a:xfrm>
          <a:off x="3179873" y="34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dirty="0" smtClean="0">
              <a:latin typeface="+mj-ea"/>
              <a:ea typeface="+mj-ea"/>
            </a:rPr>
            <a:t>愛上妝的女性朋友</a:t>
          </a:r>
          <a:endParaRPr lang="zh-TW" altLang="en-US" sz="2100" kern="1200" dirty="0"/>
        </a:p>
      </dsp:txBody>
      <dsp:txXfrm>
        <a:off x="3206859" y="27330"/>
        <a:ext cx="3523385" cy="498846"/>
      </dsp:txXfrm>
    </dsp:sp>
    <dsp:sp modelId="{C34A9542-AB37-4738-B538-840281538359}">
      <dsp:nvSpPr>
        <dsp:cNvPr id="0" name=""/>
        <dsp:cNvSpPr/>
      </dsp:nvSpPr>
      <dsp:spPr>
        <a:xfrm>
          <a:off x="3179873" y="58080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smtClean="0">
              <a:latin typeface="+mj-ea"/>
              <a:ea typeface="+mj-ea"/>
            </a:rPr>
            <a:t>青春期的年輕朋友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607790"/>
        <a:ext cx="3523385" cy="498846"/>
      </dsp:txXfrm>
    </dsp:sp>
    <dsp:sp modelId="{CD54D35F-34C0-4796-8394-568B43DF7147}">
      <dsp:nvSpPr>
        <dsp:cNvPr id="0" name=""/>
        <dsp:cNvSpPr/>
      </dsp:nvSpPr>
      <dsp:spPr>
        <a:xfrm>
          <a:off x="3179873" y="116126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smtClean="0">
              <a:latin typeface="+mj-ea"/>
              <a:ea typeface="+mj-ea"/>
            </a:rPr>
            <a:t>長期苦惱痘痘肌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1188250"/>
        <a:ext cx="3523385" cy="498846"/>
      </dsp:txXfrm>
    </dsp:sp>
    <dsp:sp modelId="{45359023-3D4E-4D53-A25D-0C02D6D493F1}">
      <dsp:nvSpPr>
        <dsp:cNvPr id="0" name=""/>
        <dsp:cNvSpPr/>
      </dsp:nvSpPr>
      <dsp:spPr>
        <a:xfrm>
          <a:off x="3179873" y="174172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smtClean="0">
              <a:latin typeface="+mj-ea"/>
              <a:ea typeface="+mj-ea"/>
            </a:rPr>
            <a:t>毛孔粗大鬆弛又缺水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1768710"/>
        <a:ext cx="3523385" cy="498846"/>
      </dsp:txXfrm>
    </dsp:sp>
    <dsp:sp modelId="{87A13293-79CC-4951-BEC6-8D876CCB0432}">
      <dsp:nvSpPr>
        <dsp:cNvPr id="0" name=""/>
        <dsp:cNvSpPr/>
      </dsp:nvSpPr>
      <dsp:spPr>
        <a:xfrm>
          <a:off x="3179873" y="232218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spc="-150" dirty="0" smtClean="0">
              <a:latin typeface="+mj-ea"/>
              <a:ea typeface="+mj-ea"/>
            </a:rPr>
            <a:t>雷射、果酸</a:t>
          </a:r>
          <a:r>
            <a:rPr lang="zh-TW" altLang="en-US" sz="2100" b="0" kern="1200" spc="-150" dirty="0" smtClean="0">
              <a:latin typeface="+mj-ea"/>
              <a:ea typeface="+mj-ea"/>
            </a:rPr>
            <a:t>術後需安撫調理者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2349170"/>
        <a:ext cx="3523385" cy="498846"/>
      </dsp:txXfrm>
    </dsp:sp>
    <dsp:sp modelId="{5E262090-2A55-49AB-945C-C6A691796B38}">
      <dsp:nvSpPr>
        <dsp:cNvPr id="0" name=""/>
        <dsp:cNvSpPr/>
      </dsp:nvSpPr>
      <dsp:spPr>
        <a:xfrm>
          <a:off x="3179873" y="290264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smtClean="0">
              <a:latin typeface="+mj-ea"/>
              <a:ea typeface="+mj-ea"/>
            </a:rPr>
            <a:t>遭受烈陽荼毒的曬傷者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2929630"/>
        <a:ext cx="3523385" cy="498846"/>
      </dsp:txXfrm>
    </dsp:sp>
    <dsp:sp modelId="{49F9B36C-65BF-40C0-956B-EC11403F72D5}">
      <dsp:nvSpPr>
        <dsp:cNvPr id="0" name=""/>
        <dsp:cNvSpPr/>
      </dsp:nvSpPr>
      <dsp:spPr>
        <a:xfrm>
          <a:off x="3179873" y="3483104"/>
          <a:ext cx="3577357" cy="552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kern="1200" spc="-150" smtClean="0">
              <a:latin typeface="+mj-ea"/>
              <a:ea typeface="+mj-ea"/>
            </a:rPr>
            <a:t>追求嬰兒肌的完美主義者</a:t>
          </a:r>
          <a:endParaRPr lang="en-US" altLang="zh-TW" sz="2100" b="0" kern="1200" spc="-150" dirty="0">
            <a:latin typeface="+mj-ea"/>
            <a:ea typeface="+mj-ea"/>
          </a:endParaRPr>
        </a:p>
      </dsp:txBody>
      <dsp:txXfrm>
        <a:off x="3206859" y="3510090"/>
        <a:ext cx="3523385" cy="49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BE5A9-2D80-4C5C-A16D-D9B152B78657}">
      <dsp:nvSpPr>
        <dsp:cNvPr id="0" name=""/>
        <dsp:cNvSpPr/>
      </dsp:nvSpPr>
      <dsp:spPr>
        <a:xfrm>
          <a:off x="5225764" y="1983338"/>
          <a:ext cx="245710" cy="1916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540"/>
              </a:lnTo>
              <a:lnTo>
                <a:pt x="245710" y="19165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71523-15C6-41E3-B291-73DA088CFBB5}">
      <dsp:nvSpPr>
        <dsp:cNvPr id="0" name=""/>
        <dsp:cNvSpPr/>
      </dsp:nvSpPr>
      <dsp:spPr>
        <a:xfrm>
          <a:off x="5225764" y="1983338"/>
          <a:ext cx="245710" cy="75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511"/>
              </a:lnTo>
              <a:lnTo>
                <a:pt x="245710" y="7535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CE12A-D77B-4E39-A232-4555A35B2C2E}">
      <dsp:nvSpPr>
        <dsp:cNvPr id="0" name=""/>
        <dsp:cNvSpPr/>
      </dsp:nvSpPr>
      <dsp:spPr>
        <a:xfrm>
          <a:off x="3898928" y="820309"/>
          <a:ext cx="1982063" cy="343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97"/>
              </a:lnTo>
              <a:lnTo>
                <a:pt x="1982063" y="171997"/>
              </a:lnTo>
              <a:lnTo>
                <a:pt x="1982063" y="343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0B326-E41E-4D99-B08E-8B52CC35F559}">
      <dsp:nvSpPr>
        <dsp:cNvPr id="0" name=""/>
        <dsp:cNvSpPr/>
      </dsp:nvSpPr>
      <dsp:spPr>
        <a:xfrm>
          <a:off x="3243701" y="1983338"/>
          <a:ext cx="245710" cy="307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9569"/>
              </a:lnTo>
              <a:lnTo>
                <a:pt x="245710" y="30795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7C2C9-E357-42C0-95D7-5E749AEDBCB8}">
      <dsp:nvSpPr>
        <dsp:cNvPr id="0" name=""/>
        <dsp:cNvSpPr/>
      </dsp:nvSpPr>
      <dsp:spPr>
        <a:xfrm>
          <a:off x="3243701" y="1983338"/>
          <a:ext cx="245710" cy="1916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540"/>
              </a:lnTo>
              <a:lnTo>
                <a:pt x="245710" y="19165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0877C-60B7-442D-9F31-418214D34C01}">
      <dsp:nvSpPr>
        <dsp:cNvPr id="0" name=""/>
        <dsp:cNvSpPr/>
      </dsp:nvSpPr>
      <dsp:spPr>
        <a:xfrm>
          <a:off x="3243701" y="1983338"/>
          <a:ext cx="245710" cy="75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511"/>
              </a:lnTo>
              <a:lnTo>
                <a:pt x="245710" y="7535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D2919-CFB2-4482-8A92-826AA3733834}">
      <dsp:nvSpPr>
        <dsp:cNvPr id="0" name=""/>
        <dsp:cNvSpPr/>
      </dsp:nvSpPr>
      <dsp:spPr>
        <a:xfrm>
          <a:off x="3853208" y="820309"/>
          <a:ext cx="91440" cy="343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868A-AEC9-4848-8D7F-C50872AF29AF}">
      <dsp:nvSpPr>
        <dsp:cNvPr id="0" name=""/>
        <dsp:cNvSpPr/>
      </dsp:nvSpPr>
      <dsp:spPr>
        <a:xfrm>
          <a:off x="1871145" y="1983338"/>
          <a:ext cx="91440" cy="343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9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4AB5D-1CDA-43CE-9121-CE462C30005F}">
      <dsp:nvSpPr>
        <dsp:cNvPr id="0" name=""/>
        <dsp:cNvSpPr/>
      </dsp:nvSpPr>
      <dsp:spPr>
        <a:xfrm>
          <a:off x="1916865" y="820309"/>
          <a:ext cx="1982063" cy="343994"/>
        </a:xfrm>
        <a:custGeom>
          <a:avLst/>
          <a:gdLst/>
          <a:ahLst/>
          <a:cxnLst/>
          <a:rect l="0" t="0" r="0" b="0"/>
          <a:pathLst>
            <a:path>
              <a:moveTo>
                <a:pt x="1982063" y="0"/>
              </a:moveTo>
              <a:lnTo>
                <a:pt x="1982063" y="171997"/>
              </a:lnTo>
              <a:lnTo>
                <a:pt x="0" y="171997"/>
              </a:lnTo>
              <a:lnTo>
                <a:pt x="0" y="343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07605-536A-40BE-B21D-C36784F375F9}">
      <dsp:nvSpPr>
        <dsp:cNvPr id="0" name=""/>
        <dsp:cNvSpPr/>
      </dsp:nvSpPr>
      <dsp:spPr>
        <a:xfrm>
          <a:off x="3079894" y="1275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ICE </a:t>
          </a:r>
          <a:r>
            <a:rPr kumimoji="1" lang="zh-TW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肌膜設計</a:t>
          </a:r>
        </a:p>
      </dsp:txBody>
      <dsp:txXfrm>
        <a:off x="3079894" y="1275"/>
        <a:ext cx="1638068" cy="819034"/>
      </dsp:txXfrm>
    </dsp:sp>
    <dsp:sp modelId="{2E273AF3-7A82-43BC-846D-F5DF6C9569D1}">
      <dsp:nvSpPr>
        <dsp:cNvPr id="0" name=""/>
        <dsp:cNvSpPr/>
      </dsp:nvSpPr>
      <dsp:spPr>
        <a:xfrm>
          <a:off x="1097831" y="1164304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產品</a:t>
          </a:r>
        </a:p>
      </dsp:txBody>
      <dsp:txXfrm>
        <a:off x="1097831" y="1164304"/>
        <a:ext cx="1638068" cy="819034"/>
      </dsp:txXfrm>
    </dsp:sp>
    <dsp:sp modelId="{69A4572B-0E3B-46E5-9EC3-AC6D06F65BF5}">
      <dsp:nvSpPr>
        <dsp:cNvPr id="0" name=""/>
        <dsp:cNvSpPr/>
      </dsp:nvSpPr>
      <dsp:spPr>
        <a:xfrm>
          <a:off x="1097831" y="2327332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單菌株培養</a:t>
          </a:r>
          <a:endParaRPr kumimoji="1" lang="en-US" altLang="zh-TW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生物纖維膜</a:t>
          </a:r>
        </a:p>
      </dsp:txBody>
      <dsp:txXfrm>
        <a:off x="1097831" y="2327332"/>
        <a:ext cx="1638068" cy="819034"/>
      </dsp:txXfrm>
    </dsp:sp>
    <dsp:sp modelId="{FE9F27A2-31DC-4198-AD5D-F4BEB8453D02}">
      <dsp:nvSpPr>
        <dsp:cNvPr id="0" name=""/>
        <dsp:cNvSpPr/>
      </dsp:nvSpPr>
      <dsp:spPr>
        <a:xfrm>
          <a:off x="3079894" y="1164304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外盒包裝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en-US" altLang="zh-TW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sp:txBody>
      <dsp:txXfrm>
        <a:off x="3079894" y="1164304"/>
        <a:ext cx="1638068" cy="819034"/>
      </dsp:txXfrm>
    </dsp:sp>
    <dsp:sp modelId="{53146D51-00A1-4D6A-A9CB-DB0D42D6A97F}">
      <dsp:nvSpPr>
        <dsp:cNvPr id="0" name=""/>
        <dsp:cNvSpPr/>
      </dsp:nvSpPr>
      <dsp:spPr>
        <a:xfrm>
          <a:off x="3489411" y="2327332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單片包</a:t>
          </a:r>
        </a:p>
      </dsp:txBody>
      <dsp:txXfrm>
        <a:off x="3489411" y="2327332"/>
        <a:ext cx="1638068" cy="819034"/>
      </dsp:txXfrm>
    </dsp:sp>
    <dsp:sp modelId="{6DA57E5E-7059-4CFB-ABF4-05AC2566516C}">
      <dsp:nvSpPr>
        <dsp:cNvPr id="0" name=""/>
        <dsp:cNvSpPr/>
      </dsp:nvSpPr>
      <dsp:spPr>
        <a:xfrm>
          <a:off x="3489411" y="3490361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3</a:t>
          </a:r>
          <a:r>
            <a:rPr kumimoji="1" lang="zh-TW" altLang="en-US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片裝</a:t>
          </a:r>
        </a:p>
      </dsp:txBody>
      <dsp:txXfrm>
        <a:off x="3489411" y="3490361"/>
        <a:ext cx="1638068" cy="819034"/>
      </dsp:txXfrm>
    </dsp:sp>
    <dsp:sp modelId="{020A4CE4-3E57-410F-92F6-C005D53912B2}">
      <dsp:nvSpPr>
        <dsp:cNvPr id="0" name=""/>
        <dsp:cNvSpPr/>
      </dsp:nvSpPr>
      <dsp:spPr>
        <a:xfrm>
          <a:off x="3489411" y="4653390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5</a:t>
          </a:r>
          <a:r>
            <a:rPr kumimoji="1" lang="zh-TW" altLang="en-US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片裝</a:t>
          </a:r>
        </a:p>
      </dsp:txBody>
      <dsp:txXfrm>
        <a:off x="3489411" y="4653390"/>
        <a:ext cx="1638068" cy="819034"/>
      </dsp:txXfrm>
    </dsp:sp>
    <dsp:sp modelId="{D9C1C8C8-8A63-4691-B4AF-6C40AD8B7C0F}">
      <dsp:nvSpPr>
        <dsp:cNvPr id="0" name=""/>
        <dsp:cNvSpPr/>
      </dsp:nvSpPr>
      <dsp:spPr>
        <a:xfrm>
          <a:off x="5061957" y="1164304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平面</a:t>
          </a:r>
          <a:endParaRPr kumimoji="1" lang="en-US" altLang="zh-TW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sp:txBody>
      <dsp:txXfrm>
        <a:off x="5061957" y="1164304"/>
        <a:ext cx="1638068" cy="819034"/>
      </dsp:txXfrm>
    </dsp:sp>
    <dsp:sp modelId="{492EAB44-58E0-40ED-BC53-9449D684A965}">
      <dsp:nvSpPr>
        <dsp:cNvPr id="0" name=""/>
        <dsp:cNvSpPr/>
      </dsp:nvSpPr>
      <dsp:spPr>
        <a:xfrm>
          <a:off x="5471474" y="2327332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DM</a:t>
          </a:r>
          <a:r>
            <a:rPr kumimoji="1" lang="zh-TW" altLang="en-US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設計</a:t>
          </a:r>
          <a:endParaRPr kumimoji="1" lang="en-US" altLang="zh-TW" sz="1700" b="0" i="0" u="sng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sp:txBody>
      <dsp:txXfrm>
        <a:off x="5471474" y="2327332"/>
        <a:ext cx="1638068" cy="819034"/>
      </dsp:txXfrm>
    </dsp:sp>
    <dsp:sp modelId="{8AE8E0A3-1489-4008-9AE4-82686650EBA0}">
      <dsp:nvSpPr>
        <dsp:cNvPr id="0" name=""/>
        <dsp:cNvSpPr/>
      </dsp:nvSpPr>
      <dsp:spPr>
        <a:xfrm>
          <a:off x="5471474" y="3490361"/>
          <a:ext cx="1638068" cy="81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17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中黑體" pitchFamily="49" charset="-120"/>
            </a:rPr>
            <a:t>折頁設計</a:t>
          </a:r>
          <a:endParaRPr kumimoji="1" lang="en-US" altLang="zh-TW" sz="1700" b="0" i="0" u="sng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中黑體" pitchFamily="49" charset="-120"/>
          </a:endParaRPr>
        </a:p>
      </dsp:txBody>
      <dsp:txXfrm>
        <a:off x="5471474" y="3490361"/>
        <a:ext cx="1638068" cy="819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AEC2A-3B09-4399-AB04-1EC078A13308}">
      <dsp:nvSpPr>
        <dsp:cNvPr id="0" name=""/>
        <dsp:cNvSpPr/>
      </dsp:nvSpPr>
      <dsp:spPr>
        <a:xfrm>
          <a:off x="4225" y="322505"/>
          <a:ext cx="2459473" cy="983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產品以小包裝、限量策略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進入市場</a:t>
          </a:r>
          <a:endParaRPr lang="zh-TW" altLang="en-US" sz="1800" kern="1200" dirty="0"/>
        </a:p>
      </dsp:txBody>
      <dsp:txXfrm>
        <a:off x="496120" y="322505"/>
        <a:ext cx="1475684" cy="983789"/>
      </dsp:txXfrm>
    </dsp:sp>
    <dsp:sp modelId="{8DA58461-82AF-4FB2-A60F-C0424A574F84}">
      <dsp:nvSpPr>
        <dsp:cNvPr id="0" name=""/>
        <dsp:cNvSpPr/>
      </dsp:nvSpPr>
      <dsp:spPr>
        <a:xfrm>
          <a:off x="2217751" y="322505"/>
          <a:ext cx="2459473" cy="983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產品使用者廣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sym typeface="Wingdings" pitchFamily="2" charset="2"/>
            </a:rPr>
            <a:t></a:t>
          </a:r>
          <a:r>
            <a:rPr lang="zh-TW" altLang="en-US" sz="1800" kern="1200" dirty="0" smtClean="0"/>
            <a:t>產品市場接受率提升</a:t>
          </a:r>
          <a:endParaRPr lang="zh-TW" altLang="en-US" sz="1800" kern="1200" dirty="0"/>
        </a:p>
      </dsp:txBody>
      <dsp:txXfrm>
        <a:off x="2709646" y="322505"/>
        <a:ext cx="1475684" cy="983789"/>
      </dsp:txXfrm>
    </dsp:sp>
    <dsp:sp modelId="{17551B56-E489-4EA4-A216-169DC2DF739B}">
      <dsp:nvSpPr>
        <dsp:cNvPr id="0" name=""/>
        <dsp:cNvSpPr/>
      </dsp:nvSpPr>
      <dsp:spPr>
        <a:xfrm>
          <a:off x="4431278" y="322505"/>
          <a:ext cx="2459473" cy="983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消費者對產品的熟悉</a:t>
          </a:r>
          <a:r>
            <a:rPr lang="en-US" altLang="zh-TW" sz="1800" kern="1200" dirty="0" smtClean="0">
              <a:sym typeface="Wingdings" pitchFamily="2" charset="2"/>
            </a:rPr>
            <a:t></a:t>
          </a:r>
          <a:r>
            <a:rPr lang="zh-TW" altLang="en-US" sz="1800" kern="1200" dirty="0" smtClean="0">
              <a:sym typeface="Wingdings" pitchFamily="2" charset="2"/>
            </a:rPr>
            <a:t>增加</a:t>
          </a:r>
          <a:r>
            <a:rPr lang="zh-TW" altLang="en-US" sz="1800" kern="1200" dirty="0" smtClean="0"/>
            <a:t>購買意願</a:t>
          </a:r>
          <a:endParaRPr lang="zh-TW" altLang="en-US" sz="1800" kern="1200" dirty="0"/>
        </a:p>
      </dsp:txBody>
      <dsp:txXfrm>
        <a:off x="4923173" y="322505"/>
        <a:ext cx="1475684" cy="983789"/>
      </dsp:txXfrm>
    </dsp:sp>
    <dsp:sp modelId="{8E2144EC-C1DA-40AD-BFE3-ABED83284E43}">
      <dsp:nvSpPr>
        <dsp:cNvPr id="0" name=""/>
        <dsp:cNvSpPr/>
      </dsp:nvSpPr>
      <dsp:spPr>
        <a:xfrm>
          <a:off x="6644804" y="322505"/>
          <a:ext cx="2459473" cy="983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產品進入成長期</a:t>
          </a:r>
          <a:r>
            <a:rPr lang="en-US" altLang="zh-TW" sz="1800" kern="1200" dirty="0" smtClean="0">
              <a:sym typeface="Wingdings" pitchFamily="2" charset="2"/>
            </a:rPr>
            <a:t></a:t>
          </a:r>
          <a:r>
            <a:rPr lang="zh-TW" altLang="en-US" sz="1800" kern="1200" dirty="0" smtClean="0">
              <a:sym typeface="Wingdings" pitchFamily="2" charset="2"/>
            </a:rPr>
            <a:t>推出大容量包裝</a:t>
          </a:r>
          <a:endParaRPr lang="zh-TW" altLang="en-US" sz="1800" kern="1200" dirty="0"/>
        </a:p>
      </dsp:txBody>
      <dsp:txXfrm>
        <a:off x="7136699" y="322505"/>
        <a:ext cx="1475684" cy="983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44B85-B927-40D2-9CF8-57BE42579626}">
      <dsp:nvSpPr>
        <dsp:cNvPr id="0" name=""/>
        <dsp:cNvSpPr/>
      </dsp:nvSpPr>
      <dsp:spPr>
        <a:xfrm>
          <a:off x="1767379" y="622277"/>
          <a:ext cx="5611342" cy="5611342"/>
        </a:xfrm>
        <a:prstGeom prst="blockArc">
          <a:avLst>
            <a:gd name="adj1" fmla="val 13498148"/>
            <a:gd name="adj2" fmla="val 161893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2DC25-FC40-46E6-874F-0950EA764BAE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5B722-69C5-470B-9A79-F7D241A81927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D0776-5E0F-4E02-A78E-88C3AC732D1E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FED94-40C6-44D8-A307-DC8252ADBFD1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76DA8-F1B7-4401-BF9F-DD7B3CAB498B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381A-1D37-486B-A0D3-AF87BDEB5BA2}">
      <dsp:nvSpPr>
        <dsp:cNvPr id="0" name=""/>
        <dsp:cNvSpPr/>
      </dsp:nvSpPr>
      <dsp:spPr>
        <a:xfrm>
          <a:off x="1766328" y="623328"/>
          <a:ext cx="5611342" cy="5611342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65CD8-21F1-4030-AAD4-3AB7F9823417}">
      <dsp:nvSpPr>
        <dsp:cNvPr id="0" name=""/>
        <dsp:cNvSpPr/>
      </dsp:nvSpPr>
      <dsp:spPr>
        <a:xfrm>
          <a:off x="1765284" y="622283"/>
          <a:ext cx="5611342" cy="5611342"/>
        </a:xfrm>
        <a:prstGeom prst="blockArc">
          <a:avLst>
            <a:gd name="adj1" fmla="val 16191912"/>
            <a:gd name="adj2" fmla="val 18901842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08DAC-AD2D-474D-ABB2-0579436BB805}">
      <dsp:nvSpPr>
        <dsp:cNvPr id="0" name=""/>
        <dsp:cNvSpPr/>
      </dsp:nvSpPr>
      <dsp:spPr>
        <a:xfrm>
          <a:off x="3616523" y="2473523"/>
          <a:ext cx="1910953" cy="1910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聖肌官網</a:t>
          </a:r>
          <a:endParaRPr lang="zh-TW" altLang="en-US" sz="4100" kern="1200" dirty="0"/>
        </a:p>
      </dsp:txBody>
      <dsp:txXfrm>
        <a:off x="3896376" y="2753376"/>
        <a:ext cx="1351247" cy="1351247"/>
      </dsp:txXfrm>
    </dsp:sp>
    <dsp:sp modelId="{E9BD86D1-C18B-4533-950D-3C9AEF6FBDBE}">
      <dsp:nvSpPr>
        <dsp:cNvPr id="0" name=""/>
        <dsp:cNvSpPr/>
      </dsp:nvSpPr>
      <dsp:spPr>
        <a:xfrm>
          <a:off x="3895633" y="1613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博客來</a:t>
          </a:r>
          <a:endParaRPr lang="zh-TW" altLang="en-US" sz="1600" kern="1200" dirty="0"/>
        </a:p>
      </dsp:txBody>
      <dsp:txXfrm>
        <a:off x="4091530" y="197510"/>
        <a:ext cx="945873" cy="945873"/>
      </dsp:txXfrm>
    </dsp:sp>
    <dsp:sp modelId="{6B89F182-8895-45D6-9F0C-FF9F395489BE}">
      <dsp:nvSpPr>
        <dsp:cNvPr id="0" name=""/>
        <dsp:cNvSpPr/>
      </dsp:nvSpPr>
      <dsp:spPr>
        <a:xfrm>
          <a:off x="5853024" y="810308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err="1" smtClean="0"/>
            <a:t>Herbuy</a:t>
          </a:r>
          <a:r>
            <a:rPr lang="en-US" altLang="zh-TW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好買</a:t>
          </a:r>
          <a:endParaRPr lang="zh-TW" altLang="en-US" sz="1600" kern="1200" dirty="0"/>
        </a:p>
      </dsp:txBody>
      <dsp:txXfrm>
        <a:off x="6048921" y="1006205"/>
        <a:ext cx="945873" cy="945873"/>
      </dsp:txXfrm>
    </dsp:sp>
    <dsp:sp modelId="{816F2302-E580-41A2-879A-FAC38A058F31}">
      <dsp:nvSpPr>
        <dsp:cNvPr id="0" name=""/>
        <dsp:cNvSpPr/>
      </dsp:nvSpPr>
      <dsp:spPr>
        <a:xfrm>
          <a:off x="6660681" y="2760166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通路王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(</a:t>
          </a:r>
          <a:r>
            <a:rPr lang="zh-TW" altLang="en-US" sz="1600" kern="1200" dirty="0" smtClean="0"/>
            <a:t>部落客心得</a:t>
          </a:r>
          <a:r>
            <a:rPr lang="en-US" altLang="zh-TW" sz="1600" kern="1200" dirty="0" smtClean="0"/>
            <a:t>)</a:t>
          </a:r>
          <a:endParaRPr lang="zh-TW" altLang="en-US" sz="1600" kern="1200" dirty="0"/>
        </a:p>
      </dsp:txBody>
      <dsp:txXfrm>
        <a:off x="6856578" y="2956063"/>
        <a:ext cx="945873" cy="945873"/>
      </dsp:txXfrm>
    </dsp:sp>
    <dsp:sp modelId="{C9395248-0DA5-48E6-ACF8-1FC2C392733D}">
      <dsp:nvSpPr>
        <dsp:cNvPr id="0" name=""/>
        <dsp:cNvSpPr/>
      </dsp:nvSpPr>
      <dsp:spPr>
        <a:xfrm>
          <a:off x="5853024" y="4710024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err="1" smtClean="0"/>
            <a:t>Udn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買東西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(</a:t>
          </a:r>
          <a:r>
            <a:rPr lang="zh-TW" altLang="en-US" sz="1600" kern="1200" dirty="0" smtClean="0"/>
            <a:t>聯合報系</a:t>
          </a:r>
          <a:r>
            <a:rPr lang="en-US" altLang="zh-TW" sz="1600" kern="1200" dirty="0" smtClean="0"/>
            <a:t>)</a:t>
          </a:r>
          <a:endParaRPr lang="zh-TW" altLang="en-US" sz="1600" kern="1200" dirty="0"/>
        </a:p>
      </dsp:txBody>
      <dsp:txXfrm>
        <a:off x="6048921" y="4905921"/>
        <a:ext cx="945873" cy="945873"/>
      </dsp:txXfrm>
    </dsp:sp>
    <dsp:sp modelId="{490BDCDB-9C57-4E7F-A754-385E5AC7F832}">
      <dsp:nvSpPr>
        <dsp:cNvPr id="0" name=""/>
        <dsp:cNvSpPr/>
      </dsp:nvSpPr>
      <dsp:spPr>
        <a:xfrm>
          <a:off x="3903166" y="5517681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中華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優購網</a:t>
          </a:r>
          <a:endParaRPr lang="zh-TW" altLang="en-US" sz="1600" kern="1200" dirty="0"/>
        </a:p>
      </dsp:txBody>
      <dsp:txXfrm>
        <a:off x="4099063" y="5713578"/>
        <a:ext cx="945873" cy="945873"/>
      </dsp:txXfrm>
    </dsp:sp>
    <dsp:sp modelId="{40E1DB83-E78F-4EBA-B213-7A35F5FC55D7}">
      <dsp:nvSpPr>
        <dsp:cNvPr id="0" name=""/>
        <dsp:cNvSpPr/>
      </dsp:nvSpPr>
      <dsp:spPr>
        <a:xfrm>
          <a:off x="1953308" y="4710024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報達網</a:t>
          </a:r>
          <a:endParaRPr lang="zh-TW" altLang="en-US" sz="1600" kern="1200" dirty="0"/>
        </a:p>
      </dsp:txBody>
      <dsp:txXfrm>
        <a:off x="2149205" y="4905921"/>
        <a:ext cx="945873" cy="945873"/>
      </dsp:txXfrm>
    </dsp:sp>
    <dsp:sp modelId="{E6245C55-EA0A-4678-9453-F83922FBB059}">
      <dsp:nvSpPr>
        <dsp:cNvPr id="0" name=""/>
        <dsp:cNvSpPr/>
      </dsp:nvSpPr>
      <dsp:spPr>
        <a:xfrm>
          <a:off x="1145651" y="2760166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亞柏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err="1" smtClean="0"/>
            <a:t>Ez</a:t>
          </a:r>
          <a:r>
            <a:rPr lang="zh-TW" altLang="en-US" sz="1600" kern="1200" dirty="0" smtClean="0"/>
            <a:t>購</a:t>
          </a:r>
          <a:endParaRPr lang="zh-TW" altLang="en-US" sz="1600" kern="1200" dirty="0"/>
        </a:p>
      </dsp:txBody>
      <dsp:txXfrm>
        <a:off x="1341548" y="2956063"/>
        <a:ext cx="945873" cy="945873"/>
      </dsp:txXfrm>
    </dsp:sp>
    <dsp:sp modelId="{9252A83A-B911-4082-A233-B9247BBAA02E}">
      <dsp:nvSpPr>
        <dsp:cNvPr id="0" name=""/>
        <dsp:cNvSpPr/>
      </dsp:nvSpPr>
      <dsp:spPr>
        <a:xfrm>
          <a:off x="1953308" y="810308"/>
          <a:ext cx="1337667" cy="1337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Yam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購物中心</a:t>
          </a:r>
          <a:endParaRPr lang="zh-TW" altLang="en-US" sz="1600" kern="1200" dirty="0"/>
        </a:p>
      </dsp:txBody>
      <dsp:txXfrm>
        <a:off x="2149205" y="1006205"/>
        <a:ext cx="945873" cy="945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EDD9-2D14-4F79-A3A0-865B1ED1BD75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134E-49A5-4052-AF8F-6B735594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50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3001-3099-484A-91C6-7CF21B4B8012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11E90-C08F-411C-B678-103E4A5233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192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1E90-C08F-411C-B678-103E4A52337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2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1E90-C08F-411C-B678-103E4A52337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97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11E90-C08F-411C-B678-103E4A52337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229EFD-5C9D-4DAC-8A27-53D6E9E355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32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31DB8-616F-4F2E-B0F0-1873270AF27D}" type="datetimeFigureOut">
              <a:rPr lang="zh-TW" altLang="en-US" smtClean="0"/>
              <a:t>2012/3/13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FCFC4E-7713-4C97-8334-B3C2BB60BF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2012  </a:t>
            </a:r>
            <a:r>
              <a:rPr lang="zh-TW" altLang="en-US" dirty="0" smtClean="0"/>
              <a:t>聖肌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ICE </a:t>
            </a:r>
            <a:r>
              <a:rPr lang="zh-TW" altLang="en-US" dirty="0" smtClean="0"/>
              <a:t>肌膜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產品包裝設計企劃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7077599" y="6237312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2012.0305</a:t>
            </a:r>
            <a:r>
              <a:rPr lang="zh-TW" altLang="en-US" dirty="0" smtClean="0"/>
              <a:t>楊曉安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93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市面單片包裝參考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100" dirty="0">
                <a:solidFill>
                  <a:schemeClr val="tx1"/>
                </a:solidFill>
              </a:rPr>
              <a:t>◆</a:t>
            </a:r>
            <a:r>
              <a:rPr lang="zh-TW" altLang="en-US" sz="21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單片裝設定為嚐試性商品，</a:t>
            </a:r>
            <a:r>
              <a:rPr lang="zh-TW" altLang="en-US" sz="2100" b="1" u="sng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需設計</a:t>
            </a:r>
            <a:r>
              <a:rPr lang="zh-TW" altLang="en-US" sz="21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出強調商品機能性的版位，引發</a:t>
            </a:r>
            <a:r>
              <a:rPr lang="zh-TW" altLang="en-US" sz="2100" b="1" u="sng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購買。</a:t>
            </a:r>
            <a:endParaRPr lang="zh-TW" altLang="en-US" sz="2100" b="1" u="sng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8615"/>
            <a:ext cx="3174088" cy="53458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18017"/>
            <a:ext cx="3131333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2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80528" y="764704"/>
            <a:ext cx="907300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900" dirty="0" smtClean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r>
              <a:rPr lang="zh-TW" altLang="en-US" sz="1900" dirty="0" smtClean="0"/>
              <a:t/>
            </a:r>
            <a:br>
              <a:rPr lang="zh-TW" altLang="en-US" sz="1900" dirty="0" smtClean="0"/>
            </a:br>
            <a:endParaRPr lang="en-US" altLang="zh-TW" sz="1900" dirty="0" smtClean="0"/>
          </a:p>
          <a:p>
            <a:pPr marL="0" indent="0">
              <a:buNone/>
            </a:pPr>
            <a:endParaRPr lang="zh-TW" altLang="en-US" sz="190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197943724"/>
              </p:ext>
            </p:extLst>
          </p:nvPr>
        </p:nvGraphicFramePr>
        <p:xfrm>
          <a:off x="0" y="7374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3"/>
          <p:cNvSpPr txBox="1">
            <a:spLocks/>
          </p:cNvSpPr>
          <p:nvPr/>
        </p:nvSpPr>
        <p:spPr>
          <a:xfrm>
            <a:off x="2627784" y="4365104"/>
            <a:ext cx="39604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600" dirty="0" smtClean="0">
                <a:solidFill>
                  <a:schemeClr val="tx1"/>
                </a:solidFill>
              </a:rPr>
              <a:t>聖肌產品購買據點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4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95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ICE </a:t>
            </a:r>
            <a:r>
              <a:rPr lang="zh-TW" altLang="en-US" dirty="0" smtClean="0"/>
              <a:t>肌膜 優勢 </a:t>
            </a:r>
            <a:r>
              <a:rPr lang="en-US" altLang="zh-TW" dirty="0" smtClean="0"/>
              <a:t>( Strength 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益生菌單株培養，產品獨特。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不分男女性別，適用族群廣。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產品</a:t>
            </a:r>
            <a:r>
              <a:rPr lang="zh-TW" altLang="en-US" dirty="0" smtClean="0"/>
              <a:t>機能功效明顯、迅速；純水保溼導入、深層清潔毛孔，為基礎根本保養工具。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導入</a:t>
            </a:r>
            <a:r>
              <a:rPr lang="zh-TW" altLang="en-US" dirty="0"/>
              <a:t>功能</a:t>
            </a:r>
            <a:r>
              <a:rPr lang="zh-TW" altLang="en-US" dirty="0" smtClean="0"/>
              <a:t>，可當作</a:t>
            </a:r>
            <a:r>
              <a:rPr lang="zh-TW" altLang="en-US" dirty="0"/>
              <a:t>加強保養</a:t>
            </a:r>
            <a:r>
              <a:rPr lang="zh-TW" altLang="en-US" dirty="0" smtClean="0"/>
              <a:t>時導入精華液之媒介。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無毒、安全零添加的天然保養品，每天使用</a:t>
            </a:r>
            <a:r>
              <a:rPr lang="zh-TW" altLang="en-US" dirty="0"/>
              <a:t>肌膚不</a:t>
            </a:r>
            <a:r>
              <a:rPr lang="zh-TW" altLang="en-US" dirty="0" smtClean="0"/>
              <a:t>刺激、</a:t>
            </a:r>
            <a:r>
              <a:rPr lang="en-US" altLang="zh-TW" dirty="0" smtClean="0"/>
              <a:t>0</a:t>
            </a:r>
            <a:r>
              <a:rPr lang="zh-TW" altLang="en-US" dirty="0" smtClean="0"/>
              <a:t>副作用、</a:t>
            </a:r>
            <a:r>
              <a:rPr lang="en-US" altLang="zh-TW" dirty="0" smtClean="0"/>
              <a:t>0</a:t>
            </a:r>
            <a:r>
              <a:rPr lang="zh-TW" altLang="en-US" dirty="0" smtClean="0"/>
              <a:t>負擔。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市場分析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14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ICE </a:t>
            </a:r>
            <a:r>
              <a:rPr lang="zh-TW" altLang="en-US" dirty="0" smtClean="0"/>
              <a:t>肌膜 劣勢 </a:t>
            </a:r>
            <a:r>
              <a:rPr lang="en-US" altLang="zh-TW" dirty="0" smtClean="0"/>
              <a:t>( Weakness )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品牌知名度不高。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價格過高。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保養使用時間長。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實體店面購買點少曝光少，</a:t>
            </a:r>
            <a:r>
              <a:rPr lang="zh-TW" altLang="en-US" smtClean="0"/>
              <a:t>消費者對品牌</a:t>
            </a:r>
            <a:r>
              <a:rPr lang="en-US" altLang="zh-TW" dirty="0" smtClean="0"/>
              <a:t>/</a:t>
            </a:r>
            <a:r>
              <a:rPr lang="zh-TW" altLang="en-US" dirty="0" smtClean="0"/>
              <a:t>產品不熟悉。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市場分析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15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1" y="3014133"/>
            <a:ext cx="8193814" cy="38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4B3F-D25F-4E11-B879-6F8EF25C9FA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338" y="188640"/>
            <a:ext cx="7160676" cy="936105"/>
          </a:xfrm>
        </p:spPr>
        <p:txBody>
          <a:bodyPr>
            <a:normAutofit/>
          </a:bodyPr>
          <a:lstStyle/>
          <a:p>
            <a:r>
              <a:rPr lang="zh-TW" altLang="en-US" sz="3600" b="1" spc="50" dirty="0">
                <a:ln w="11430"/>
                <a:latin typeface="+mj-ea"/>
                <a:cs typeface="+mn-cs"/>
              </a:rPr>
              <a:t>服貼度</a:t>
            </a:r>
            <a:r>
              <a:rPr lang="en-US" altLang="zh-TW" sz="3600" b="1" spc="50" dirty="0">
                <a:ln w="11430"/>
                <a:latin typeface="+mj-ea"/>
                <a:cs typeface="+mn-cs"/>
              </a:rPr>
              <a:t>&amp;</a:t>
            </a:r>
            <a:r>
              <a:rPr lang="zh-TW" altLang="en-US" sz="3600" b="1" spc="50" dirty="0">
                <a:ln w="11430"/>
                <a:latin typeface="+mj-ea"/>
                <a:cs typeface="+mn-cs"/>
              </a:rPr>
              <a:t>材質比較</a:t>
            </a:r>
            <a:r>
              <a:rPr lang="en-US" altLang="zh-TW" sz="3600" b="1" dirty="0" smtClean="0">
                <a:latin typeface="+mj-ea"/>
              </a:rPr>
              <a:t>(</a:t>
            </a:r>
            <a:r>
              <a:rPr lang="zh-TW" altLang="en-US" sz="3600" b="1" dirty="0" smtClean="0">
                <a:latin typeface="+mj-ea"/>
              </a:rPr>
              <a:t>吸水飽和狀態</a:t>
            </a:r>
            <a:r>
              <a:rPr lang="en-US" altLang="zh-TW" sz="3600" b="1" dirty="0" smtClean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77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向上箭號圖說文字 10"/>
          <p:cNvSpPr/>
          <p:nvPr/>
        </p:nvSpPr>
        <p:spPr>
          <a:xfrm>
            <a:off x="1331640" y="2852936"/>
            <a:ext cx="1656184" cy="72008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ICE 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肌膜</a:t>
            </a:r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向上箭號圖說文字 13"/>
          <p:cNvSpPr/>
          <p:nvPr/>
        </p:nvSpPr>
        <p:spPr>
          <a:xfrm>
            <a:off x="6228184" y="2852936"/>
            <a:ext cx="1778496" cy="72008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不織布面膜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5" name="向上箭號圖說文字 14"/>
          <p:cNvSpPr/>
          <p:nvPr/>
        </p:nvSpPr>
        <p:spPr>
          <a:xfrm>
            <a:off x="3923928" y="2852936"/>
            <a:ext cx="1778496" cy="72008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+mj-ea"/>
                <a:ea typeface="+mj-ea"/>
              </a:rPr>
              <a:t>傳統</a:t>
            </a:r>
            <a:r>
              <a:rPr lang="zh-TW" altLang="en-US" dirty="0" smtClean="0">
                <a:latin typeface="+mj-ea"/>
                <a:ea typeface="+mj-ea"/>
              </a:rPr>
              <a:t>生物</a:t>
            </a:r>
            <a:r>
              <a:rPr lang="zh-TW" altLang="en-US" dirty="0">
                <a:latin typeface="+mj-ea"/>
                <a:ea typeface="+mj-ea"/>
              </a:rPr>
              <a:t>面膜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043608" y="5949280"/>
            <a:ext cx="2897721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+mj-ea"/>
                <a:ea typeface="+mj-ea"/>
              </a:rPr>
              <a:t>  ICE </a:t>
            </a:r>
            <a:r>
              <a:rPr lang="zh-TW" altLang="en-US" sz="2000" dirty="0" smtClean="0">
                <a:solidFill>
                  <a:srgbClr val="002060"/>
                </a:solidFill>
                <a:latin typeface="+mj-ea"/>
                <a:ea typeface="+mj-ea"/>
              </a:rPr>
              <a:t>肌膜：</a:t>
            </a:r>
            <a:endParaRPr lang="en-US" altLang="zh-TW" sz="20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+mj-ea"/>
                <a:ea typeface="+mj-ea"/>
              </a:rPr>
              <a:t>類真皮膜、極薄極透</a:t>
            </a:r>
            <a:endParaRPr lang="zh-TW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561124" y="5914183"/>
            <a:ext cx="175958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+mj-ea"/>
                <a:ea typeface="+mj-ea"/>
              </a:rPr>
              <a:t>傳統生物面膜</a:t>
            </a:r>
            <a:endParaRPr lang="en-US" altLang="zh-TW" dirty="0" smtClean="0">
              <a:latin typeface="+mj-ea"/>
              <a:ea typeface="+mj-ea"/>
            </a:endParaRPr>
          </a:p>
          <a:p>
            <a:pPr algn="ctr"/>
            <a:r>
              <a:rPr lang="zh-TW" altLang="en-US" dirty="0" smtClean="0">
                <a:latin typeface="+mj-ea"/>
                <a:ea typeface="+mj-ea"/>
              </a:rPr>
              <a:t>示意圖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6" name="肘形接點 5"/>
          <p:cNvCxnSpPr>
            <a:endCxn id="3" idx="1"/>
          </p:cNvCxnSpPr>
          <p:nvPr/>
        </p:nvCxnSpPr>
        <p:spPr>
          <a:xfrm rot="5400000">
            <a:off x="1007604" y="5481228"/>
            <a:ext cx="864096" cy="792088"/>
          </a:xfrm>
          <a:prstGeom prst="bentConnector4">
            <a:avLst>
              <a:gd name="adj1" fmla="val 29167"/>
              <a:gd name="adj2" fmla="val 12886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>
            <a:endCxn id="17" idx="3"/>
          </p:cNvCxnSpPr>
          <p:nvPr/>
        </p:nvCxnSpPr>
        <p:spPr>
          <a:xfrm rot="16200000" flipH="1">
            <a:off x="7616034" y="5569548"/>
            <a:ext cx="828997" cy="580352"/>
          </a:xfrm>
          <a:prstGeom prst="bentConnector4">
            <a:avLst>
              <a:gd name="adj1" fmla="val 28285"/>
              <a:gd name="adj2" fmla="val 13939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77665" y="6452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ICE</a:t>
            </a:r>
            <a:r>
              <a:rPr lang="zh-TW" altLang="en-US" dirty="0" smtClean="0"/>
              <a:t>肌膜需求對象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620418"/>
              </p:ext>
            </p:extLst>
          </p:nvPr>
        </p:nvGraphicFramePr>
        <p:xfrm>
          <a:off x="-1044624" y="2276872"/>
          <a:ext cx="9937104" cy="403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5724128" y="3789040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 smtClean="0"/>
              <a:t>◆</a:t>
            </a:r>
            <a:r>
              <a:rPr lang="zh-TW" altLang="en-US" sz="2500" dirty="0" smtClean="0"/>
              <a:t>適用族群、</a:t>
            </a:r>
            <a:endParaRPr lang="en-US" altLang="zh-TW" sz="2500" dirty="0" smtClean="0"/>
          </a:p>
          <a:p>
            <a:pPr lvl="0"/>
            <a:r>
              <a:rPr lang="en-US" altLang="zh-TW" sz="2500" dirty="0"/>
              <a:t> </a:t>
            </a:r>
            <a:r>
              <a:rPr lang="en-US" altLang="zh-TW" sz="2500" dirty="0" smtClean="0"/>
              <a:t> </a:t>
            </a:r>
            <a:r>
              <a:rPr lang="zh-TW" altLang="en-US" sz="2500" dirty="0" smtClean="0"/>
              <a:t>年齡</a:t>
            </a:r>
            <a:r>
              <a:rPr lang="zh-TW" altLang="en-US" sz="2500" dirty="0"/>
              <a:t>層</a:t>
            </a:r>
            <a:r>
              <a:rPr lang="en-US" altLang="zh-TW" sz="2500" dirty="0"/>
              <a:t>15~35</a:t>
            </a:r>
            <a:r>
              <a:rPr lang="zh-TW" altLang="en-US" sz="2500" dirty="0"/>
              <a:t>歲</a:t>
            </a:r>
            <a:endParaRPr lang="zh-TW" alt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20770573"/>
              </p:ext>
            </p:extLst>
          </p:nvPr>
        </p:nvGraphicFramePr>
        <p:xfrm>
          <a:off x="468313" y="908050"/>
          <a:ext cx="8207375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5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>
                <a:solidFill>
                  <a:srgbClr val="FFC000"/>
                </a:solidFill>
              </a:rPr>
              <a:t>100%</a:t>
            </a:r>
            <a:r>
              <a:rPr lang="zh-TW" altLang="en-US" b="1" dirty="0">
                <a:solidFill>
                  <a:srgbClr val="FFC000"/>
                </a:solidFill>
              </a:rPr>
              <a:t>純淨、</a:t>
            </a:r>
            <a:r>
              <a:rPr lang="en-US" altLang="zh-TW" b="1" dirty="0">
                <a:solidFill>
                  <a:srgbClr val="FFC000"/>
                </a:solidFill>
              </a:rPr>
              <a:t>100%</a:t>
            </a:r>
            <a:r>
              <a:rPr lang="zh-TW" altLang="en-US" b="1" dirty="0">
                <a:solidFill>
                  <a:srgbClr val="FFC000"/>
                </a:solidFill>
              </a:rPr>
              <a:t>無毒的</a:t>
            </a:r>
            <a:r>
              <a:rPr lang="en-US" altLang="zh-TW" b="1" dirty="0">
                <a:solidFill>
                  <a:srgbClr val="FFC000"/>
                </a:solidFill>
              </a:rPr>
              <a:t>ICE </a:t>
            </a:r>
            <a:r>
              <a:rPr lang="zh-TW" altLang="en-US" b="1" dirty="0">
                <a:solidFill>
                  <a:srgbClr val="FFC000"/>
                </a:solidFill>
              </a:rPr>
              <a:t>肌膜，施展</a:t>
            </a:r>
            <a:r>
              <a:rPr lang="en-US" altLang="zh-TW" b="1" dirty="0">
                <a:solidFill>
                  <a:srgbClr val="FFC000"/>
                </a:solidFill>
              </a:rPr>
              <a:t>Kiss</a:t>
            </a:r>
            <a:r>
              <a:rPr lang="zh-TW" altLang="en-US" b="1" dirty="0">
                <a:solidFill>
                  <a:srgbClr val="FFC000"/>
                </a:solidFill>
              </a:rPr>
              <a:t>膜法，賦予肌膚純淨透亮</a:t>
            </a:r>
            <a:r>
              <a:rPr lang="en-US" altLang="zh-TW" b="1" dirty="0">
                <a:solidFill>
                  <a:srgbClr val="FFC000"/>
                </a:solidFill>
              </a:rPr>
              <a:t>!</a:t>
            </a:r>
          </a:p>
          <a:p>
            <a:endParaRPr lang="en-US" altLang="zh-TW" dirty="0"/>
          </a:p>
          <a:p>
            <a:r>
              <a:rPr lang="en-US" altLang="zh-TW" b="1" dirty="0"/>
              <a:t>ICE </a:t>
            </a:r>
            <a:r>
              <a:rPr lang="zh-TW" altLang="en-US" b="1" dirty="0"/>
              <a:t>肌膜</a:t>
            </a:r>
            <a:r>
              <a:rPr lang="en-US" altLang="zh-TW" dirty="0"/>
              <a:t>---</a:t>
            </a:r>
            <a:r>
              <a:rPr lang="zh-TW" altLang="en-US" dirty="0"/>
              <a:t>聖肌「零添加無負擔」堅持下所誕生</a:t>
            </a:r>
            <a:r>
              <a:rPr lang="zh-TW" altLang="en-US" dirty="0" smtClean="0"/>
              <a:t>，以</a:t>
            </a:r>
            <a:r>
              <a:rPr lang="zh-TW" altLang="en-US" dirty="0"/>
              <a:t>天然純水及用愛心培養的生物纖維膜所</a:t>
            </a:r>
            <a:r>
              <a:rPr lang="zh-TW" altLang="en-US" dirty="0" smtClean="0"/>
              <a:t>呈現：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  </a:t>
            </a:r>
            <a:r>
              <a:rPr lang="en-US" altLang="zh-TW" b="1" dirty="0" smtClean="0">
                <a:latin typeface="Cambria"/>
              </a:rPr>
              <a:t>♡♡</a:t>
            </a:r>
            <a:r>
              <a:rPr lang="en-US" altLang="zh-TW" b="1" dirty="0" smtClean="0"/>
              <a:t>3</a:t>
            </a:r>
            <a:r>
              <a:rPr lang="zh-TW" altLang="en-US" b="1" dirty="0"/>
              <a:t>大</a:t>
            </a:r>
            <a:r>
              <a:rPr lang="zh-TW" altLang="en-US" b="1" dirty="0" smtClean="0"/>
              <a:t>特性</a:t>
            </a:r>
            <a:r>
              <a:rPr lang="zh-TW" altLang="en-US" b="1" dirty="0" smtClean="0">
                <a:latin typeface="Cambria"/>
              </a:rPr>
              <a:t>♡♡ </a:t>
            </a:r>
            <a:r>
              <a:rPr lang="zh-TW" altLang="en-US" b="1" dirty="0" smtClean="0"/>
              <a:t>薄</a:t>
            </a:r>
            <a:r>
              <a:rPr lang="zh-TW" altLang="en-US" b="1" dirty="0"/>
              <a:t>透 </a:t>
            </a:r>
            <a:r>
              <a:rPr lang="en-US" altLang="zh-TW" b="1" dirty="0"/>
              <a:t>x </a:t>
            </a:r>
            <a:r>
              <a:rPr lang="zh-TW" altLang="en-US" b="1" dirty="0"/>
              <a:t>服貼 </a:t>
            </a:r>
            <a:r>
              <a:rPr lang="en-US" altLang="zh-TW" b="1" dirty="0"/>
              <a:t>x </a:t>
            </a:r>
            <a:r>
              <a:rPr lang="zh-TW" altLang="en-US" b="1" dirty="0"/>
              <a:t>清爽</a:t>
            </a:r>
            <a:r>
              <a:rPr lang="zh-TW" altLang="en-US" b="1" dirty="0" smtClean="0"/>
              <a:t>；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使用</a:t>
            </a:r>
            <a:r>
              <a:rPr lang="zh-TW" altLang="en-US" dirty="0"/>
              <a:t>時薄透服貼、透氧率、親膚性極佳，堅持零添加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無任</a:t>
            </a:r>
            <a:r>
              <a:rPr lang="zh-TW" altLang="en-US" dirty="0"/>
              <a:t>何防腐劑、香料、重金屬</a:t>
            </a:r>
            <a:r>
              <a:rPr lang="en-US" altLang="zh-TW" dirty="0"/>
              <a:t>…</a:t>
            </a:r>
            <a:r>
              <a:rPr lang="zh-TW" altLang="en-US" dirty="0"/>
              <a:t>等刺激成分</a:t>
            </a:r>
            <a:r>
              <a:rPr lang="zh-TW" altLang="en-US" dirty="0" smtClean="0"/>
              <a:t>、採用</a:t>
            </a:r>
            <a:r>
              <a:rPr lang="zh-TW" altLang="en-US" dirty="0"/>
              <a:t>醫療級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消毒</a:t>
            </a:r>
            <a:r>
              <a:rPr lang="zh-TW" altLang="en-US" dirty="0"/>
              <a:t>殺菌</a:t>
            </a:r>
            <a:r>
              <a:rPr lang="en-US" altLang="zh-TW" dirty="0"/>
              <a:t>-</a:t>
            </a:r>
            <a:r>
              <a:rPr lang="zh-TW" altLang="en-US" dirty="0"/>
              <a:t>珈瑪射線</a:t>
            </a:r>
            <a:r>
              <a:rPr lang="en-US" altLang="zh-TW" dirty="0"/>
              <a:t>(Gamma Ray)</a:t>
            </a:r>
            <a:r>
              <a:rPr lang="zh-TW" altLang="en-US" dirty="0"/>
              <a:t>、通過</a:t>
            </a:r>
            <a:r>
              <a:rPr lang="en-US" altLang="zh-TW" dirty="0"/>
              <a:t>SGS</a:t>
            </a:r>
            <a:r>
              <a:rPr lang="zh-TW" altLang="en-US" dirty="0"/>
              <a:t>認證，致敏性低。</a:t>
            </a:r>
          </a:p>
          <a:p>
            <a:endParaRPr lang="zh-TW" altLang="en-US" dirty="0"/>
          </a:p>
          <a:p>
            <a:r>
              <a:rPr lang="en-US" altLang="zh-TW" b="1" dirty="0"/>
              <a:t>ICE </a:t>
            </a:r>
            <a:r>
              <a:rPr lang="zh-TW" altLang="en-US" b="1" dirty="0"/>
              <a:t>肌膜</a:t>
            </a:r>
            <a:r>
              <a:rPr lang="en-US" altLang="zh-TW" b="1" dirty="0"/>
              <a:t>---</a:t>
            </a:r>
            <a:r>
              <a:rPr lang="zh-TW" altLang="en-US" b="1" dirty="0"/>
              <a:t>愛</a:t>
            </a:r>
            <a:r>
              <a:rPr lang="en-US" altLang="zh-TW" b="1" dirty="0"/>
              <a:t>`s Kiss </a:t>
            </a:r>
            <a:r>
              <a:rPr lang="zh-TW" altLang="en-US" b="1" dirty="0" smtClean="0"/>
              <a:t>幸福膜</a:t>
            </a:r>
            <a:r>
              <a:rPr lang="zh-TW" altLang="en-US" b="1" dirty="0"/>
              <a:t>法</a:t>
            </a:r>
            <a:r>
              <a:rPr lang="zh-TW" altLang="en-US" b="1" dirty="0" smtClean="0"/>
              <a:t>：</a:t>
            </a:r>
            <a:endParaRPr lang="zh-TW" altLang="en-US" b="1" dirty="0"/>
          </a:p>
          <a:p>
            <a:r>
              <a:rPr lang="en-US" altLang="zh-TW" dirty="0"/>
              <a:t>1</a:t>
            </a:r>
            <a:r>
              <a:rPr lang="zh-TW" altLang="en-US" dirty="0"/>
              <a:t>、</a:t>
            </a:r>
            <a:r>
              <a:rPr lang="zh-TW" altLang="en-US" b="1" dirty="0"/>
              <a:t>溼敷時</a:t>
            </a:r>
            <a:r>
              <a:rPr lang="zh-TW" altLang="en-US" dirty="0"/>
              <a:t>涼爽舒適且具安撫鎮定作用，單一株益生菌將純水透過具有方向性的觸角注入肌底，大大提升肌膚保水度</a:t>
            </a:r>
            <a:r>
              <a:rPr lang="en-US" altLang="zh-TW" dirty="0"/>
              <a:t>~</a:t>
            </a:r>
            <a:r>
              <a:rPr lang="zh-TW" altLang="en-US" dirty="0"/>
              <a:t>打造水力發電肌。</a:t>
            </a:r>
          </a:p>
          <a:p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zh-TW" altLang="en-US" b="1" dirty="0"/>
              <a:t>乾敷時</a:t>
            </a:r>
            <a:r>
              <a:rPr lang="zh-TW" altLang="en-US" dirty="0"/>
              <a:t>由單一株益生菌來吃掉毛孔深層殘妝油脂，使用後皮膚拉提增加緊實感，且收縮毛細孔有絕佳效果</a:t>
            </a:r>
            <a:r>
              <a:rPr lang="en-US" altLang="zh-TW" dirty="0"/>
              <a:t>~</a:t>
            </a:r>
            <a:r>
              <a:rPr lang="zh-TW" altLang="en-US" dirty="0"/>
              <a:t>讓肌膚</a:t>
            </a:r>
            <a:r>
              <a:rPr lang="en-US" altLang="zh-TW" dirty="0"/>
              <a:t>QQ</a:t>
            </a:r>
            <a:r>
              <a:rPr lang="zh-TW" altLang="en-US" dirty="0"/>
              <a:t>，素顏不怕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altLang="zh-TW" dirty="0" smtClean="0"/>
              <a:t>ICE </a:t>
            </a:r>
            <a:r>
              <a:rPr lang="zh-TW" altLang="en-US" dirty="0" smtClean="0"/>
              <a:t>肌膜 產</a:t>
            </a:r>
            <a:r>
              <a:rPr lang="zh-TW" altLang="en-US" dirty="0"/>
              <a:t>品</a:t>
            </a:r>
            <a:r>
              <a:rPr lang="zh-TW" altLang="en-US" dirty="0" smtClean="0"/>
              <a:t>特色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47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ICE </a:t>
            </a:r>
            <a:r>
              <a:rPr lang="zh-TW" altLang="en-US" dirty="0"/>
              <a:t>肌</a:t>
            </a:r>
            <a:r>
              <a:rPr lang="zh-TW" altLang="en-US" dirty="0" smtClean="0"/>
              <a:t>膜 </a:t>
            </a:r>
            <a:r>
              <a:rPr lang="en-US" altLang="zh-TW" dirty="0" smtClean="0"/>
              <a:t>-Crystalline Mask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內包裝設計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5" y="3429000"/>
            <a:ext cx="3242100" cy="2697163"/>
          </a:xfrm>
          <a:prstGeom prst="rect">
            <a:avLst/>
          </a:prstGeom>
        </p:spPr>
      </p:pic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外包裝設計重點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319463" cy="26971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主要消費族群：年齡層</a:t>
            </a:r>
            <a:r>
              <a:rPr lang="en-US" altLang="zh-TW" dirty="0"/>
              <a:t>25~35</a:t>
            </a:r>
            <a:r>
              <a:rPr lang="zh-TW" altLang="en-US" dirty="0"/>
              <a:t>歲，不限性別。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延伸內包裝清爽色系，連接</a:t>
            </a:r>
            <a:r>
              <a:rPr lang="en-US" altLang="zh-TW" dirty="0" smtClean="0"/>
              <a:t>ICE</a:t>
            </a:r>
            <a:r>
              <a:rPr lang="zh-TW" altLang="en-US" dirty="0" smtClean="0"/>
              <a:t>和</a:t>
            </a:r>
            <a:r>
              <a:rPr lang="en-US" altLang="zh-TW" dirty="0"/>
              <a:t>Crystalline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產品售價定位於中價位，風格設計偏以精簡柔和、年輕優雅，有質感為主。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759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92358" y="260648"/>
            <a:ext cx="8640960" cy="11521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◆單價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單</a:t>
            </a:r>
            <a:r>
              <a:rPr lang="zh-TW" altLang="en-US" dirty="0">
                <a:solidFill>
                  <a:schemeClr val="tx1"/>
                </a:solidFill>
              </a:rPr>
              <a:t>片入</a:t>
            </a:r>
            <a:r>
              <a:rPr lang="en-US" altLang="zh-TW" dirty="0" smtClean="0">
                <a:solidFill>
                  <a:schemeClr val="tx1"/>
                </a:solidFill>
              </a:rPr>
              <a:t>$99</a:t>
            </a:r>
            <a:r>
              <a:rPr lang="zh-TW" altLang="en-US" dirty="0" smtClean="0">
                <a:solidFill>
                  <a:schemeClr val="tx1"/>
                </a:solidFill>
              </a:rPr>
              <a:t>元，若另外做活動，價格才有空間操作；可以限量</a:t>
            </a:r>
            <a:r>
              <a:rPr lang="zh-TW" altLang="en-US" dirty="0">
                <a:solidFill>
                  <a:schemeClr val="tx1"/>
                </a:solidFill>
              </a:rPr>
              <a:t>銷售</a:t>
            </a:r>
            <a:r>
              <a:rPr lang="en-US" altLang="zh-TW" dirty="0">
                <a:solidFill>
                  <a:schemeClr val="tx1"/>
                </a:solidFill>
              </a:rPr>
              <a:t>2000~3000</a:t>
            </a:r>
            <a:r>
              <a:rPr lang="zh-TW" altLang="en-US" dirty="0" smtClean="0">
                <a:solidFill>
                  <a:schemeClr val="tx1"/>
                </a:solidFill>
              </a:rPr>
              <a:t>片或更多數量。</a:t>
            </a:r>
            <a:endParaRPr lang="en-US" altLang="zh-TW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初期先以</a:t>
            </a:r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片入</a:t>
            </a:r>
            <a:r>
              <a:rPr lang="en-US" altLang="zh-TW" dirty="0" smtClean="0">
                <a:solidFill>
                  <a:schemeClr val="tx1"/>
                </a:solidFill>
              </a:rPr>
              <a:t>$399</a:t>
            </a:r>
            <a:r>
              <a:rPr lang="zh-TW" altLang="en-US" dirty="0">
                <a:solidFill>
                  <a:schemeClr val="tx1"/>
                </a:solidFill>
              </a:rPr>
              <a:t>元、</a:t>
            </a:r>
            <a:r>
              <a:rPr lang="en-US" altLang="zh-TW" dirty="0">
                <a:solidFill>
                  <a:schemeClr val="tx1"/>
                </a:solidFill>
              </a:rPr>
              <a:t>5</a:t>
            </a:r>
            <a:r>
              <a:rPr lang="zh-TW" altLang="en-US" dirty="0">
                <a:solidFill>
                  <a:schemeClr val="tx1"/>
                </a:solidFill>
              </a:rPr>
              <a:t>片</a:t>
            </a:r>
            <a:r>
              <a:rPr lang="en-US" altLang="zh-TW" dirty="0">
                <a:solidFill>
                  <a:schemeClr val="tx1"/>
                </a:solidFill>
              </a:rPr>
              <a:t>$499</a:t>
            </a:r>
            <a:r>
              <a:rPr lang="zh-TW" altLang="en-US" dirty="0" smtClean="0">
                <a:solidFill>
                  <a:schemeClr val="tx1"/>
                </a:solidFill>
              </a:rPr>
              <a:t>元測試消費者反應。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957056811"/>
              </p:ext>
            </p:extLst>
          </p:nvPr>
        </p:nvGraphicFramePr>
        <p:xfrm>
          <a:off x="-58416" y="1340768"/>
          <a:ext cx="9108504" cy="1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內容版面配置區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8" y="3356992"/>
            <a:ext cx="4608513" cy="34559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3356992"/>
            <a:ext cx="4458077" cy="334355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27584" y="35010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單片包圖片參考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5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575</TotalTime>
  <Words>684</Words>
  <Application>Microsoft Office PowerPoint</Application>
  <PresentationFormat>如螢幕大小 (4:3)</PresentationFormat>
  <Paragraphs>111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波形</vt:lpstr>
      <vt:lpstr>2012  聖肌 ICE 肌膜 產品包裝設計企劃</vt:lpstr>
      <vt:lpstr>市場分析</vt:lpstr>
      <vt:lpstr>市場分析</vt:lpstr>
      <vt:lpstr>服貼度&amp;材質比較(吸水飽和狀態)</vt:lpstr>
      <vt:lpstr>PowerPoint 簡報</vt:lpstr>
      <vt:lpstr>PowerPoint 簡報</vt:lpstr>
      <vt:lpstr>ICE 肌膜 產品特色   </vt:lpstr>
      <vt:lpstr>ICE 肌膜 -Crystalline Mask</vt:lpstr>
      <vt:lpstr>PowerPoint 簡報</vt:lpstr>
      <vt:lpstr>市面單片包裝參考 ◆單片裝設定為嚐試性商品，需設計出強調商品機能性的版位，引發購買。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ICE 肌膜改版企劃</dc:title>
  <dc:creator>USER</dc:creator>
  <cp:lastModifiedBy>USER</cp:lastModifiedBy>
  <cp:revision>98</cp:revision>
  <dcterms:created xsi:type="dcterms:W3CDTF">2012-03-03T06:54:37Z</dcterms:created>
  <dcterms:modified xsi:type="dcterms:W3CDTF">2012-03-13T03:25:18Z</dcterms:modified>
</cp:coreProperties>
</file>