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3" r:id="rId2"/>
    <p:sldId id="275" r:id="rId3"/>
    <p:sldId id="282" r:id="rId4"/>
    <p:sldId id="279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93EE94D-FDB8-45D1-ACE9-965D8A82F5BB}" type="datetimeFigureOut">
              <a:rPr lang="zh-TW" altLang="en-US" smtClean="0"/>
              <a:pPr/>
              <a:t>2011/12/28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DAC9BD-05C5-430B-815F-11FB9445E5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458200" cy="1470025"/>
          </a:xfrm>
        </p:spPr>
        <p:txBody>
          <a:bodyPr/>
          <a:lstStyle/>
          <a:p>
            <a:r>
              <a:rPr lang="zh-TW" altLang="en-US" dirty="0" smtClean="0"/>
              <a:t>發泡錠產品</a:t>
            </a:r>
            <a:r>
              <a:rPr lang="zh-TW" altLang="en-US" dirty="0" smtClean="0"/>
              <a:t>包裝</a:t>
            </a:r>
            <a:r>
              <a:rPr lang="en-US" altLang="zh-TW" dirty="0" smtClean="0"/>
              <a:t>BRIEF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/>
          <a:lstStyle/>
          <a:p>
            <a:r>
              <a:rPr lang="zh-TW" altLang="en-US" dirty="0" smtClean="0"/>
              <a:t>包裝盒設計</a:t>
            </a:r>
            <a:r>
              <a:rPr lang="en-US" altLang="zh-TW" dirty="0" smtClean="0"/>
              <a:t>-</a:t>
            </a:r>
            <a:r>
              <a:rPr lang="zh-TW" altLang="en-US" dirty="0" smtClean="0"/>
              <a:t>必要元素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7239000" cy="484632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產品內徑尺寸</a:t>
            </a:r>
            <a:r>
              <a:rPr lang="en-US" altLang="zh-TW" dirty="0" smtClean="0"/>
              <a:t>:9x4.2xD4.5cm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LOGO</a:t>
            </a:r>
          </a:p>
          <a:p>
            <a:pPr>
              <a:buNone/>
            </a:pPr>
            <a:endParaRPr lang="en-US" altLang="zh-TW" dirty="0" smtClean="0"/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zh-TW" altLang="en-US" dirty="0" smtClean="0"/>
              <a:t>產品名</a:t>
            </a:r>
            <a:r>
              <a:rPr lang="en-US" altLang="zh-TW" dirty="0" smtClean="0"/>
              <a:t>: </a:t>
            </a:r>
            <a:r>
              <a:rPr lang="zh-TW" altLang="en-US" dirty="0" smtClean="0"/>
              <a:t>靜  </a:t>
            </a:r>
            <a:r>
              <a:rPr lang="zh-TW" altLang="en-US" sz="1800" dirty="0" smtClean="0"/>
              <a:t>元氣養生草本發泡錠</a:t>
            </a:r>
            <a:endParaRPr lang="en-US" altLang="zh-TW" sz="1800" dirty="0" smtClean="0"/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1800" dirty="0" smtClean="0"/>
              <a:t>      </a:t>
            </a:r>
            <a:endParaRPr lang="en-US" altLang="zh-TW" sz="1800" dirty="0" smtClean="0"/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en-US" altLang="zh-TW" dirty="0" smtClean="0"/>
          </a:p>
          <a:p>
            <a:r>
              <a:rPr lang="zh-TW" altLang="en-US" dirty="0" smtClean="0"/>
              <a:t>包裝入數</a:t>
            </a:r>
            <a:r>
              <a:rPr lang="en-US" altLang="zh-TW" dirty="0" smtClean="0"/>
              <a:t>:14</a:t>
            </a:r>
            <a:r>
              <a:rPr lang="zh-TW" altLang="en-US" dirty="0" smtClean="0"/>
              <a:t>錠</a:t>
            </a:r>
            <a:r>
              <a:rPr lang="en-US" altLang="zh-TW" dirty="0" smtClean="0"/>
              <a:t>/</a:t>
            </a:r>
            <a:r>
              <a:rPr lang="zh-TW" altLang="en-US" dirty="0" smtClean="0"/>
              <a:t>盒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希望讓消費者知道產品主要成分有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zh-TW" altLang="en-US" dirty="0" smtClean="0"/>
              <a:t>   枸杞、洋甘菊、酸棗仁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天然成份</a:t>
            </a:r>
            <a:r>
              <a:rPr lang="en-US" altLang="zh-TW" sz="1600" dirty="0" smtClean="0"/>
              <a:t>)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652120" y="1340768"/>
            <a:ext cx="2592288" cy="1281316"/>
            <a:chOff x="4788024" y="1412776"/>
            <a:chExt cx="2592288" cy="1281316"/>
          </a:xfrm>
        </p:grpSpPr>
        <p:pic>
          <p:nvPicPr>
            <p:cNvPr id="4" name="圖片 3" descr="發泡錠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024" y="1412776"/>
              <a:ext cx="657170" cy="1281316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5508104" y="177281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7</a:t>
              </a:r>
              <a:r>
                <a:rPr lang="zh-TW" altLang="en-US" smtClean="0"/>
                <a:t>片</a:t>
              </a:r>
              <a:r>
                <a:rPr lang="en-US" altLang="zh-TW" smtClean="0"/>
                <a:t>.</a:t>
              </a:r>
              <a:r>
                <a:rPr lang="zh-TW" altLang="en-US" smtClean="0"/>
                <a:t>共</a:t>
              </a:r>
              <a:r>
                <a:rPr lang="en-US" altLang="zh-TW" smtClean="0"/>
                <a:t>14</a:t>
              </a:r>
              <a:r>
                <a:rPr lang="zh-TW" altLang="en-US" smtClean="0"/>
                <a:t>錠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包裝盒設計其他</a:t>
            </a:r>
            <a:r>
              <a:rPr lang="en-US" altLang="zh-TW" dirty="0" smtClean="0"/>
              <a:t>-</a:t>
            </a:r>
            <a:r>
              <a:rPr lang="zh-TW" altLang="en-US" dirty="0" smtClean="0"/>
              <a:t>文字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天然草本</a:t>
            </a:r>
            <a:r>
              <a:rPr lang="en-US" altLang="zh-TW" dirty="0" smtClean="0"/>
              <a:t>.</a:t>
            </a:r>
            <a:r>
              <a:rPr lang="zh-TW" altLang="en-US" dirty="0" smtClean="0"/>
              <a:t>益氣寧神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通過</a:t>
            </a:r>
            <a:r>
              <a:rPr lang="en-US" altLang="zh-TW" dirty="0" smtClean="0"/>
              <a:t>7</a:t>
            </a:r>
            <a:r>
              <a:rPr lang="zh-TW" altLang="en-US" dirty="0" smtClean="0"/>
              <a:t>大項</a:t>
            </a:r>
            <a:r>
              <a:rPr lang="en-US" altLang="zh-TW" dirty="0" err="1" smtClean="0"/>
              <a:t>SGS</a:t>
            </a:r>
            <a:r>
              <a:rPr lang="zh-TW" altLang="en-US" dirty="0" smtClean="0"/>
              <a:t>檢測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條碼</a:t>
            </a:r>
            <a:r>
              <a:rPr lang="en-US" altLang="zh-TW" b="1" dirty="0" smtClean="0"/>
              <a:t>4717622310061</a:t>
            </a:r>
            <a:endParaRPr lang="zh-TW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其他產品標示</a:t>
            </a:r>
            <a:r>
              <a:rPr lang="zh-TW" altLang="en-US" dirty="0" smtClean="0"/>
              <a:t>資訊 </a:t>
            </a:r>
            <a:r>
              <a:rPr lang="en-US" altLang="zh-TW" dirty="0" smtClean="0"/>
              <a:t>(</a:t>
            </a:r>
            <a:r>
              <a:rPr lang="zh-TW" altLang="en-US" dirty="0" smtClean="0"/>
              <a:t>詳見</a:t>
            </a:r>
            <a:r>
              <a:rPr lang="en-US" altLang="zh-TW" dirty="0" smtClean="0"/>
              <a:t>WORD</a:t>
            </a:r>
            <a:r>
              <a:rPr lang="zh-TW" altLang="en-US" dirty="0" smtClean="0"/>
              <a:t>檔</a:t>
            </a:r>
            <a:r>
              <a:rPr lang="en-US" altLang="zh-TW" smtClean="0"/>
              <a:t>)</a:t>
            </a:r>
          </a:p>
          <a:p>
            <a:endParaRPr lang="zh-TW" altLang="en-US" b="1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產品簡介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發泡錠優點有：</a:t>
            </a:r>
            <a:endParaRPr lang="en-US" altLang="zh-TW" dirty="0" smtClean="0"/>
          </a:p>
          <a:p>
            <a:r>
              <a:rPr lang="zh-TW" altLang="en-US" dirty="0" smtClean="0"/>
              <a:t>攜帶方便</a:t>
            </a:r>
            <a:endParaRPr lang="en-US" altLang="zh-TW" dirty="0" smtClean="0"/>
          </a:p>
          <a:p>
            <a:r>
              <a:rPr lang="zh-TW" altLang="en-US" dirty="0" smtClean="0"/>
              <a:t>真空包裝下易於保存</a:t>
            </a:r>
            <a:endParaRPr lang="en-US" altLang="zh-TW" dirty="0" smtClean="0"/>
          </a:p>
          <a:p>
            <a:r>
              <a:rPr lang="zh-TW" altLang="en-US" dirty="0" smtClean="0"/>
              <a:t>吸收迅速</a:t>
            </a:r>
            <a:endParaRPr lang="en-US" altLang="zh-TW" dirty="0" smtClean="0"/>
          </a:p>
          <a:p>
            <a:r>
              <a:rPr lang="zh-TW" altLang="en-US" dirty="0" smtClean="0"/>
              <a:t>對胃腸影響少</a:t>
            </a:r>
            <a:endParaRPr lang="en-US" altLang="zh-TW" dirty="0" smtClean="0"/>
          </a:p>
          <a:p>
            <a:r>
              <a:rPr lang="zh-TW" altLang="en-US" dirty="0" smtClean="0"/>
              <a:t>增加水份的攝取</a:t>
            </a:r>
            <a:endParaRPr lang="en-US" altLang="zh-TW" dirty="0" smtClean="0"/>
          </a:p>
          <a:p>
            <a:r>
              <a:rPr lang="zh-TW" altLang="en-US" dirty="0" smtClean="0"/>
              <a:t>利於吞嚥困難者的使用</a:t>
            </a:r>
            <a:endParaRPr lang="zh-TW" altLang="en-US" dirty="0"/>
          </a:p>
        </p:txBody>
      </p:sp>
      <p:pic>
        <p:nvPicPr>
          <p:cNvPr id="4" name="Picture 2" descr="http://www.synlife.com.tw/ImgSynLife/20100726162321.jpg"/>
          <p:cNvPicPr>
            <a:picLocks noChangeAspect="1" noChangeArrowheads="1"/>
          </p:cNvPicPr>
          <p:nvPr/>
        </p:nvPicPr>
        <p:blipFill>
          <a:blip r:embed="rId2" cstate="print"/>
          <a:srcRect l="47191" t="29213" r="1124" b="2247"/>
          <a:stretch>
            <a:fillRect/>
          </a:stretch>
        </p:blipFill>
        <p:spPr bwMode="auto">
          <a:xfrm>
            <a:off x="4427984" y="3645024"/>
            <a:ext cx="217204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酸棗仁</a:t>
            </a:r>
            <a:r>
              <a:rPr lang="zh-TW" altLang="en-US" dirty="0" smtClean="0"/>
              <a:t>作用與功效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酸棗仁含有一種三鐵類的酸棗仁皂苷活性成份，其他活性成份包括黃酮、酸棗仁油等，這些成份都有</a:t>
            </a:r>
            <a:r>
              <a:rPr lang="zh-TW" altLang="zh-TW" b="1" dirty="0" smtClean="0">
                <a:solidFill>
                  <a:schemeClr val="accent1">
                    <a:lumMod val="75000"/>
                  </a:schemeClr>
                </a:solidFill>
              </a:rPr>
              <a:t>鎮靜</a:t>
            </a:r>
            <a:r>
              <a:rPr lang="zh-TW" altLang="zh-TW" dirty="0" smtClean="0"/>
              <a:t>的效果。此外，還可保護心肌細胞、抗心律失常、可抗動脈硬化等，藥用價值高。</a:t>
            </a:r>
            <a:endParaRPr lang="en-US" altLang="zh-TW" dirty="0" smtClean="0"/>
          </a:p>
          <a:p>
            <a:endParaRPr lang="zh-TW" altLang="zh-TW" dirty="0" smtClean="0"/>
          </a:p>
          <a:p>
            <a:r>
              <a:rPr lang="zh-TW" altLang="zh-TW" dirty="0" smtClean="0"/>
              <a:t>酸棗仁專長養神寧心、斂汗收汗和滋養強壯，可治心悸失眠、體虛自汗等。常用來</a:t>
            </a:r>
            <a:r>
              <a:rPr lang="zh-TW" altLang="zh-TW" b="1" dirty="0" smtClean="0">
                <a:solidFill>
                  <a:schemeClr val="accent1">
                    <a:lumMod val="75000"/>
                  </a:schemeClr>
                </a:solidFill>
              </a:rPr>
              <a:t>治療失眠</a:t>
            </a:r>
            <a:r>
              <a:rPr lang="zh-TW" altLang="zh-TW" dirty="0" smtClean="0"/>
              <a:t>驚悸多夢、體虛多汗等症。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洋甘菊作用與功效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洋甘菊外形清新可愛，而它的香氣使它有「</a:t>
            </a:r>
            <a:r>
              <a:rPr lang="zh-TW" altLang="en-US" dirty="0" smtClean="0"/>
              <a:t>大地</a:t>
            </a:r>
            <a:r>
              <a:rPr lang="zh-TW" altLang="zh-TW" dirty="0" smtClean="0"/>
              <a:t>的蘋果」之稱。</a:t>
            </a:r>
            <a:r>
              <a:rPr lang="zh-TW" altLang="en-US" dirty="0" smtClean="0"/>
              <a:t>萃取物中包含類黃酮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flavonoids</a:t>
            </a:r>
            <a:r>
              <a:rPr lang="en-US" altLang="zh-TW" dirty="0" smtClean="0"/>
              <a:t>)</a:t>
            </a:r>
            <a:r>
              <a:rPr lang="zh-TW" altLang="en-US" dirty="0" smtClean="0"/>
              <a:t>及丹寧酸</a:t>
            </a:r>
            <a:r>
              <a:rPr lang="en-US" altLang="zh-TW" dirty="0" smtClean="0"/>
              <a:t>(tannin)</a:t>
            </a:r>
            <a:r>
              <a:rPr lang="zh-TW" altLang="en-US" dirty="0" smtClean="0"/>
              <a:t>等物質有助於緩和與穩定心情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zh-TW" dirty="0" smtClean="0"/>
              <a:t>洋甘菊的功效：</a:t>
            </a:r>
            <a:r>
              <a:rPr lang="zh-TW" altLang="en-US" dirty="0" smtClean="0"/>
              <a:t>有減輕焦慮、緊張、憤怒等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</a:rPr>
              <a:t>鎮定神經</a:t>
            </a:r>
            <a:r>
              <a:rPr lang="zh-TW" altLang="en-US" dirty="0" smtClean="0"/>
              <a:t>，令人放鬆、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穩定情緒</a:t>
            </a:r>
            <a:r>
              <a:rPr lang="zh-TW" altLang="en-US" dirty="0" smtClean="0"/>
              <a:t>等作用，也適合用來改善失眠並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</a:rPr>
              <a:t>幫助入眠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枸杞作用與功效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枸杞所含的營養成份豐富。每百克枸杞果中含粗蛋白</a:t>
            </a:r>
            <a:r>
              <a:rPr lang="en-US" altLang="zh-TW" dirty="0" smtClean="0"/>
              <a:t>4.49g</a:t>
            </a:r>
            <a:r>
              <a:rPr lang="zh-TW" altLang="en-US" dirty="0" smtClean="0"/>
              <a:t>，粗脂肪</a:t>
            </a:r>
            <a:r>
              <a:rPr lang="en-US" altLang="zh-TW" dirty="0" smtClean="0"/>
              <a:t>2.33g</a:t>
            </a:r>
            <a:r>
              <a:rPr lang="zh-TW" altLang="en-US" dirty="0" smtClean="0"/>
              <a:t>，碳水化合物</a:t>
            </a:r>
            <a:r>
              <a:rPr lang="en-US" altLang="zh-TW" dirty="0" smtClean="0"/>
              <a:t>9.12g</a:t>
            </a:r>
            <a:r>
              <a:rPr lang="zh-TW" altLang="en-US" dirty="0" smtClean="0"/>
              <a:t>，類胡蘿蔔素</a:t>
            </a:r>
            <a:r>
              <a:rPr lang="en-US" altLang="zh-TW" dirty="0" smtClean="0"/>
              <a:t>96mg</a:t>
            </a:r>
            <a:r>
              <a:rPr lang="zh-TW" altLang="en-US" dirty="0" smtClean="0"/>
              <a:t>，硫胺素</a:t>
            </a:r>
            <a:r>
              <a:rPr lang="en-US" altLang="zh-TW" dirty="0" smtClean="0"/>
              <a:t>0.053mg</a:t>
            </a:r>
            <a:r>
              <a:rPr lang="zh-TW" altLang="en-US" dirty="0" smtClean="0"/>
              <a:t>，核黃素</a:t>
            </a:r>
            <a:r>
              <a:rPr lang="en-US" altLang="zh-TW" dirty="0" smtClean="0"/>
              <a:t>0.137mg</a:t>
            </a:r>
            <a:r>
              <a:rPr lang="zh-TW" altLang="en-US" dirty="0" smtClean="0"/>
              <a:t>，抗壞血酸</a:t>
            </a:r>
            <a:r>
              <a:rPr lang="en-US" altLang="zh-TW" dirty="0" smtClean="0"/>
              <a:t>19.8mg</a:t>
            </a:r>
            <a:r>
              <a:rPr lang="zh-TW" altLang="en-US" dirty="0" smtClean="0"/>
              <a:t>，甜菜鹼</a:t>
            </a:r>
            <a:r>
              <a:rPr lang="en-US" altLang="zh-TW" dirty="0" smtClean="0"/>
              <a:t>0.26mg</a:t>
            </a:r>
            <a:r>
              <a:rPr lang="zh-TW" altLang="en-US" dirty="0" smtClean="0"/>
              <a:t>，另外還含有豐富的鉀、鈉、鈣、鎂、鐵、銅、錳、鋅等元素。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枸杞具有滋補肝腎、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明目安神</a:t>
            </a:r>
            <a:r>
              <a:rPr lang="zh-TW" altLang="en-US" dirty="0" smtClean="0"/>
              <a:t>之功效，對肝腎陰虧、腰膝酸軟、頭暈目眩、虛勞咳嗽等症有顯著效果。另外，近年來，中國專家通過大量臨床實驗，發現枸杞具有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消除疲勞</a:t>
            </a:r>
            <a:r>
              <a:rPr lang="zh-TW" altLang="en-US" dirty="0" smtClean="0"/>
              <a:t>與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促進免疫調節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保肝和抗衰老</a:t>
            </a:r>
            <a:r>
              <a:rPr lang="zh-TW" altLang="en-US" dirty="0" smtClean="0"/>
              <a:t>等藥理作用。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1453</TotalTime>
  <Words>452</Words>
  <Application>Microsoft Office PowerPoint</Application>
  <PresentationFormat>如螢幕大小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都會</vt:lpstr>
      <vt:lpstr>發泡錠產品包裝BRIEF</vt:lpstr>
      <vt:lpstr>包裝盒設計-必要元素</vt:lpstr>
      <vt:lpstr>包裝盒設計其他-文字</vt:lpstr>
      <vt:lpstr>產品簡介</vt:lpstr>
      <vt:lpstr>酸棗仁作用與功效</vt:lpstr>
      <vt:lpstr>洋甘菊作用與功效</vt:lpstr>
      <vt:lpstr>枸杞作用與功效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發泡錠產品包裝設計</dc:title>
  <dc:creator>Lin</dc:creator>
  <cp:lastModifiedBy>Lin</cp:lastModifiedBy>
  <cp:revision>125</cp:revision>
  <dcterms:created xsi:type="dcterms:W3CDTF">2011-12-02T03:31:27Z</dcterms:created>
  <dcterms:modified xsi:type="dcterms:W3CDTF">2011-12-28T06:24:18Z</dcterms:modified>
</cp:coreProperties>
</file>