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4.xml" ContentType="application/vnd.openxmlformats-officedocument.drawingml.chart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6" r:id="rId2"/>
    <p:sldId id="257" r:id="rId3"/>
    <p:sldId id="259" r:id="rId4"/>
    <p:sldId id="267" r:id="rId5"/>
    <p:sldId id="266" r:id="rId6"/>
    <p:sldId id="265" r:id="rId7"/>
    <p:sldId id="269" r:id="rId8"/>
    <p:sldId id="263" r:id="rId9"/>
    <p:sldId id="264" r:id="rId10"/>
    <p:sldId id="258" r:id="rId11"/>
    <p:sldId id="261" r:id="rId12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人數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zh-TW" altLang="en-US" dirty="0">
                        <a:effectLst/>
                        <a:latin typeface="華康彩帶體" pitchFamily="81" charset="-120"/>
                        <a:ea typeface="華康彩帶體" pitchFamily="81" charset="-120"/>
                      </a:rPr>
                      <a:t>前三志願
</a:t>
                    </a:r>
                    <a:r>
                      <a:rPr lang="en-US" altLang="zh-TW" dirty="0">
                        <a:effectLst/>
                        <a:latin typeface="華康彩帶體" pitchFamily="81" charset="-120"/>
                        <a:ea typeface="華康彩帶體" pitchFamily="81" charset="-120"/>
                      </a:rPr>
                      <a:t>18%</a:t>
                    </a:r>
                  </a:p>
                </c:rich>
              </c:tx>
              <c:showCatName val="1"/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zh-TW" altLang="en-US" dirty="0">
                        <a:latin typeface="華康彩帶體" pitchFamily="81" charset="-120"/>
                        <a:ea typeface="華康彩帶體" pitchFamily="81" charset="-120"/>
                      </a:rPr>
                      <a:t>第一志願
</a:t>
                    </a:r>
                    <a:r>
                      <a:rPr lang="en-US" altLang="zh-TW" dirty="0">
                        <a:latin typeface="華康彩帶體" pitchFamily="81" charset="-120"/>
                        <a:ea typeface="華康彩帶體" pitchFamily="81" charset="-120"/>
                      </a:rPr>
                      <a:t>36%</a:t>
                    </a:r>
                  </a:p>
                </c:rich>
              </c:tx>
              <c:showCatName val="1"/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zh-TW" altLang="en-US" dirty="0">
                        <a:latin typeface="華康彩帶體" pitchFamily="81" charset="-120"/>
                        <a:ea typeface="華康彩帶體" pitchFamily="81" charset="-120"/>
                      </a:rPr>
                      <a:t>其他高中
</a:t>
                    </a:r>
                    <a:r>
                      <a:rPr lang="en-US" altLang="zh-TW" dirty="0">
                        <a:latin typeface="華康彩帶體" pitchFamily="81" charset="-120"/>
                        <a:ea typeface="華康彩帶體" pitchFamily="81" charset="-120"/>
                      </a:rPr>
                      <a:t>46%</a:t>
                    </a:r>
                  </a:p>
                </c:rich>
              </c:tx>
              <c:showCatName val="1"/>
              <c:showPercent val="1"/>
            </c:dLbl>
            <c:showCatName val="1"/>
            <c:showPercent val="1"/>
            <c:showLeaderLines val="1"/>
          </c:dLbls>
          <c:cat>
            <c:strRef>
              <c:f>Sheet1!$A$2:$A$4</c:f>
              <c:strCache>
                <c:ptCount val="3"/>
                <c:pt idx="0">
                  <c:v>前三志願</c:v>
                </c:pt>
                <c:pt idx="1">
                  <c:v>第一志願</c:v>
                </c:pt>
                <c:pt idx="2">
                  <c:v>其他高中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4</c:v>
                </c:pt>
                <c:pt idx="2">
                  <c:v>5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zh-TW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style val="4"/>
  <c:chart>
    <c:title>
      <c:tx>
        <c:rich>
          <a:bodyPr/>
          <a:lstStyle/>
          <a:p>
            <a:pPr>
              <a:defRPr/>
            </a:pPr>
            <a:r>
              <a:rPr lang="zh-TW" dirty="0">
                <a:latin typeface="華康POP1體W5" pitchFamily="81" charset="-120"/>
                <a:ea typeface="華康POP1體W5" pitchFamily="81" charset="-120"/>
              </a:rPr>
              <a:t>國一  第一次段考數學分數統計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人數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100-90分</c:v>
                </c:pt>
                <c:pt idx="1">
                  <c:v>90-80分</c:v>
                </c:pt>
                <c:pt idx="2">
                  <c:v>80-70分</c:v>
                </c:pt>
                <c:pt idx="3">
                  <c:v>70分以下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</c:v>
                </c:pt>
                <c:pt idx="1">
                  <c:v>4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</c:ser>
        <c:axId val="74089984"/>
        <c:axId val="56086912"/>
      </c:barChart>
      <c:catAx>
        <c:axId val="74089984"/>
        <c:scaling>
          <c:orientation val="minMax"/>
        </c:scaling>
        <c:axPos val="b"/>
        <c:majorTickMark val="none"/>
        <c:tickLblPos val="nextTo"/>
        <c:crossAx val="56086912"/>
        <c:crosses val="autoZero"/>
        <c:auto val="1"/>
        <c:lblAlgn val="ctr"/>
        <c:lblOffset val="100"/>
      </c:catAx>
      <c:valAx>
        <c:axId val="5608691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zh-TW" dirty="0">
                    <a:latin typeface="華康POP1體W5" pitchFamily="81" charset="-120"/>
                    <a:ea typeface="華康POP1體W5" pitchFamily="81" charset="-120"/>
                  </a:rPr>
                  <a:t>人數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7408998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txPr>
    <a:bodyPr/>
    <a:lstStyle/>
    <a:p>
      <a:pPr>
        <a:defRPr sz="1800"/>
      </a:pPr>
      <a:endParaRPr lang="zh-TW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title>
      <c:tx>
        <c:rich>
          <a:bodyPr/>
          <a:lstStyle/>
          <a:p>
            <a:pPr>
              <a:defRPr/>
            </a:pPr>
            <a:r>
              <a:rPr lang="zh-TW" altLang="en-US" dirty="0" smtClean="0">
                <a:latin typeface="華康彩帶體" pitchFamily="81" charset="-120"/>
                <a:ea typeface="華康彩帶體" pitchFamily="81" charset="-120"/>
              </a:rPr>
              <a:t>國二  第一次段考數學分數統計</a:t>
            </a:r>
            <a:endParaRPr lang="zh-TW" altLang="en-US" dirty="0">
              <a:latin typeface="華康彩帶體" pitchFamily="81" charset="-120"/>
              <a:ea typeface="華康彩帶體" pitchFamily="81" charset="-120"/>
            </a:endParaRP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人數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100-90分</c:v>
                </c:pt>
                <c:pt idx="1">
                  <c:v>90-80分</c:v>
                </c:pt>
                <c:pt idx="2">
                  <c:v>80-70分</c:v>
                </c:pt>
                <c:pt idx="3">
                  <c:v>70分以下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11</c:v>
                </c:pt>
                <c:pt idx="1">
                  <c:v>9</c:v>
                </c:pt>
                <c:pt idx="2">
                  <c:v>4</c:v>
                </c:pt>
                <c:pt idx="3">
                  <c:v>0</c:v>
                </c:pt>
              </c:numCache>
            </c:numRef>
          </c:val>
        </c:ser>
        <c:axId val="75449856"/>
        <c:axId val="75451392"/>
      </c:barChart>
      <c:catAx>
        <c:axId val="75449856"/>
        <c:scaling>
          <c:orientation val="minMax"/>
        </c:scaling>
        <c:axPos val="b"/>
        <c:majorTickMark val="none"/>
        <c:tickLblPos val="nextTo"/>
        <c:crossAx val="75451392"/>
        <c:crosses val="autoZero"/>
        <c:auto val="1"/>
        <c:lblAlgn val="ctr"/>
        <c:lblOffset val="100"/>
      </c:catAx>
      <c:valAx>
        <c:axId val="7545139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zh-TW" altLang="en-US" dirty="0" smtClean="0">
                    <a:latin typeface="華康彩帶體" pitchFamily="81" charset="-120"/>
                    <a:ea typeface="華康彩帶體" pitchFamily="81" charset="-120"/>
                  </a:rPr>
                  <a:t>人數</a:t>
                </a:r>
                <a:endParaRPr lang="zh-TW" altLang="en-US" dirty="0">
                  <a:latin typeface="華康彩帶體" pitchFamily="81" charset="-120"/>
                  <a:ea typeface="華康彩帶體" pitchFamily="81" charset="-120"/>
                </a:endParaRPr>
              </a:p>
            </c:rich>
          </c:tx>
          <c:layout/>
        </c:title>
        <c:numFmt formatCode="General" sourceLinked="1"/>
        <c:majorTickMark val="none"/>
        <c:tickLblPos val="nextTo"/>
        <c:crossAx val="7544985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txPr>
    <a:bodyPr/>
    <a:lstStyle/>
    <a:p>
      <a:pPr>
        <a:defRPr sz="1800"/>
      </a:pPr>
      <a:endParaRPr lang="zh-TW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style val="28"/>
  <c:chart>
    <c:autoTitleDeleted val="1"/>
    <c:plotArea>
      <c:layout/>
      <c:radarChart>
        <c:radarStyle val="marker"/>
        <c:ser>
          <c:idx val="0"/>
          <c:order val="0"/>
          <c:tx>
            <c:strRef>
              <c:f>Sheet1!$B$1</c:f>
              <c:strCache>
                <c:ptCount val="1"/>
                <c:pt idx="0">
                  <c:v>欄1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師資</c:v>
                </c:pt>
                <c:pt idx="1">
                  <c:v>教材</c:v>
                </c:pt>
                <c:pt idx="2">
                  <c:v>環境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</c:v>
                </c:pt>
                <c:pt idx="1">
                  <c:v>10</c:v>
                </c:pt>
                <c:pt idx="2">
                  <c:v>10</c:v>
                </c:pt>
              </c:numCache>
            </c:numRef>
          </c:val>
        </c:ser>
        <c:axId val="82959744"/>
        <c:axId val="84620416"/>
      </c:radarChart>
      <c:catAx>
        <c:axId val="82959744"/>
        <c:scaling>
          <c:orientation val="minMax"/>
        </c:scaling>
        <c:axPos val="b"/>
        <c:majorGridlines/>
        <c:majorTickMark val="none"/>
        <c:tickLblPos val="nextTo"/>
        <c:txPr>
          <a:bodyPr/>
          <a:lstStyle/>
          <a:p>
            <a:pPr>
              <a:defRPr>
                <a:latin typeface="華康硬黑體W7" pitchFamily="49" charset="-120"/>
                <a:ea typeface="華康硬黑體W7" pitchFamily="49" charset="-120"/>
              </a:defRPr>
            </a:pPr>
            <a:endParaRPr lang="zh-TW"/>
          </a:p>
        </c:txPr>
        <c:crossAx val="84620416"/>
        <c:crosses val="autoZero"/>
        <c:auto val="1"/>
        <c:lblAlgn val="ctr"/>
        <c:lblOffset val="100"/>
      </c:catAx>
      <c:valAx>
        <c:axId val="84620416"/>
        <c:scaling>
          <c:orientation val="minMax"/>
        </c:scaling>
        <c:axPos val="l"/>
        <c:majorGridlines/>
        <c:numFmt formatCode="General" sourceLinked="1"/>
        <c:tickLblPos val="nextTo"/>
        <c:crossAx val="8295974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zh-TW"/>
    </a:p>
  </c:txPr>
  <c:externalData r:id="rId1"/>
</c:chartSpace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F9B1A4-4FC2-4A52-B982-6EEAB7E55FD2}" type="doc">
      <dgm:prSet loTypeId="urn:microsoft.com/office/officeart/2005/8/layout/hierarchy2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50DBFA5C-90FD-4529-B698-D14DCB3DBCAA}">
      <dgm:prSet phldrT="[文字]" custT="1"/>
      <dgm:spPr/>
      <dgm:t>
        <a:bodyPr/>
        <a:lstStyle/>
        <a:p>
          <a:r>
            <a:rPr lang="zh-TW" sz="2400" b="0" dirty="0">
              <a:latin typeface="華康方圓體W7" pitchFamily="81" charset="-120"/>
              <a:ea typeface="華康方圓體W7" pitchFamily="81" charset="-120"/>
            </a:rPr>
            <a:t>澳洲</a:t>
          </a:r>
          <a:r>
            <a:rPr lang="en-US" sz="2400" b="0" dirty="0">
              <a:latin typeface="華康方圓體W7" pitchFamily="81" charset="-120"/>
              <a:ea typeface="華康方圓體W7" pitchFamily="81" charset="-120"/>
            </a:rPr>
            <a:t>AMC</a:t>
          </a:r>
        </a:p>
        <a:p>
          <a:r>
            <a:rPr lang="zh-TW" altLang="en-US" sz="2400" b="0" dirty="0">
              <a:latin typeface="華康方圓體W7" pitchFamily="81" charset="-120"/>
              <a:ea typeface="華康方圓體W7" pitchFamily="81" charset="-120"/>
            </a:rPr>
            <a:t>競試</a:t>
          </a:r>
        </a:p>
      </dgm:t>
    </dgm:pt>
    <dgm:pt modelId="{EFA367BB-8126-4FDE-B49B-D29E9B6BB46F}" type="parTrans" cxnId="{D3EF958F-9AF4-4AAF-980E-84FFC792A6CC}">
      <dgm:prSet/>
      <dgm:spPr/>
      <dgm:t>
        <a:bodyPr/>
        <a:lstStyle/>
        <a:p>
          <a:endParaRPr lang="zh-TW" altLang="en-US" sz="1300"/>
        </a:p>
      </dgm:t>
    </dgm:pt>
    <dgm:pt modelId="{3A664675-F5BA-49CE-99EC-2F6BE669E0E1}" type="sibTrans" cxnId="{D3EF958F-9AF4-4AAF-980E-84FFC792A6CC}">
      <dgm:prSet/>
      <dgm:spPr/>
      <dgm:t>
        <a:bodyPr/>
        <a:lstStyle/>
        <a:p>
          <a:endParaRPr lang="zh-TW" altLang="en-US" sz="1300"/>
        </a:p>
      </dgm:t>
    </dgm:pt>
    <dgm:pt modelId="{E29DE02A-4396-45FE-BF23-635F8C1F8D52}">
      <dgm:prSet phldrT="[文字]" custT="1"/>
      <dgm:spPr/>
      <dgm:t>
        <a:bodyPr/>
        <a:lstStyle/>
        <a:p>
          <a:r>
            <a:rPr lang="en-US" sz="1600" b="0" dirty="0">
              <a:latin typeface="華康方圓體W7" pitchFamily="81" charset="-120"/>
              <a:ea typeface="華康方圓體W7" pitchFamily="81" charset="-120"/>
            </a:rPr>
            <a:t>Certificate of Distinction </a:t>
          </a:r>
        </a:p>
        <a:p>
          <a:r>
            <a:rPr lang="zh-TW" sz="1600" b="0" dirty="0">
              <a:latin typeface="華康方圓體W7" pitchFamily="81" charset="-120"/>
              <a:ea typeface="華康方圓體W7" pitchFamily="81" charset="-120"/>
            </a:rPr>
            <a:t>【</a:t>
          </a:r>
          <a:r>
            <a:rPr lang="en-US" sz="1600" b="0" dirty="0">
              <a:latin typeface="華康方圓體W7" pitchFamily="81" charset="-120"/>
              <a:ea typeface="華康方圓體W7" pitchFamily="81" charset="-120"/>
            </a:rPr>
            <a:t>D</a:t>
          </a:r>
          <a:r>
            <a:rPr lang="zh-TW" sz="1600" b="0" dirty="0">
              <a:latin typeface="華康方圓體W7" pitchFamily="81" charset="-120"/>
              <a:ea typeface="華康方圓體W7" pitchFamily="81" charset="-120"/>
            </a:rPr>
            <a:t>優等獎】</a:t>
          </a:r>
          <a:endParaRPr lang="en-US" altLang="zh-TW" sz="1600" b="0" dirty="0">
            <a:latin typeface="華康方圓體W7" pitchFamily="81" charset="-120"/>
            <a:ea typeface="華康方圓體W7" pitchFamily="81" charset="-120"/>
          </a:endParaRPr>
        </a:p>
        <a:p>
          <a:r>
            <a:rPr lang="zh-TW" altLang="en-US" sz="1600" b="0" dirty="0">
              <a:latin typeface="華康方圓體W7" pitchFamily="81" charset="-120"/>
              <a:ea typeface="華康方圓體W7" pitchFamily="81" charset="-120"/>
            </a:rPr>
            <a:t>達全球</a:t>
          </a:r>
          <a:r>
            <a:rPr lang="en-US" sz="1600" b="0" dirty="0">
              <a:latin typeface="華康方圓體W7" pitchFamily="81" charset="-120"/>
              <a:ea typeface="華康方圓體W7" pitchFamily="81" charset="-120"/>
            </a:rPr>
            <a:t>2</a:t>
          </a:r>
          <a:r>
            <a:rPr lang="zh-TW" sz="1600" b="0" dirty="0">
              <a:latin typeface="華康方圓體W7" pitchFamily="81" charset="-120"/>
              <a:ea typeface="華康方圓體W7" pitchFamily="81" charset="-120"/>
            </a:rPr>
            <a:t>％</a:t>
          </a:r>
          <a:r>
            <a:rPr lang="en-US" altLang="zh-TW" sz="1600" b="0" dirty="0">
              <a:latin typeface="華康方圓體W7" pitchFamily="81" charset="-120"/>
              <a:ea typeface="華康方圓體W7" pitchFamily="81" charset="-120"/>
            </a:rPr>
            <a:t>~</a:t>
          </a:r>
          <a:r>
            <a:rPr lang="en-US" sz="1600" b="0" dirty="0">
              <a:latin typeface="華康方圓體W7" pitchFamily="81" charset="-120"/>
              <a:ea typeface="華康方圓體W7" pitchFamily="81" charset="-120"/>
            </a:rPr>
            <a:t>15</a:t>
          </a:r>
          <a:r>
            <a:rPr lang="zh-TW" sz="1600" b="0" dirty="0">
              <a:latin typeface="華康方圓體W7" pitchFamily="81" charset="-120"/>
              <a:ea typeface="華康方圓體W7" pitchFamily="81" charset="-120"/>
            </a:rPr>
            <a:t>％</a:t>
          </a:r>
          <a:endParaRPr lang="zh-TW" altLang="en-US" sz="1600" b="0" dirty="0">
            <a:latin typeface="華康方圓體W7" pitchFamily="81" charset="-120"/>
            <a:ea typeface="華康方圓體W7" pitchFamily="81" charset="-120"/>
          </a:endParaRPr>
        </a:p>
      </dgm:t>
    </dgm:pt>
    <dgm:pt modelId="{AF8B5C17-3D93-4375-8EA4-18111838E962}" type="parTrans" cxnId="{E0FC6A47-CC6B-4A2A-8492-596B54F7E455}">
      <dgm:prSet custT="1"/>
      <dgm:spPr/>
      <dgm:t>
        <a:bodyPr/>
        <a:lstStyle/>
        <a:p>
          <a:endParaRPr lang="zh-TW" altLang="en-US" sz="1300"/>
        </a:p>
      </dgm:t>
    </dgm:pt>
    <dgm:pt modelId="{537585DA-9943-426C-B496-57FCFC6E008B}" type="sibTrans" cxnId="{E0FC6A47-CC6B-4A2A-8492-596B54F7E455}">
      <dgm:prSet/>
      <dgm:spPr/>
      <dgm:t>
        <a:bodyPr/>
        <a:lstStyle/>
        <a:p>
          <a:endParaRPr lang="zh-TW" altLang="en-US" sz="1300"/>
        </a:p>
      </dgm:t>
    </dgm:pt>
    <dgm:pt modelId="{40B45B1D-ED81-49D9-9318-1A24F8EF60DD}">
      <dgm:prSet phldrT="[文字]" custT="1"/>
      <dgm:spPr/>
      <dgm:t>
        <a:bodyPr/>
        <a:lstStyle/>
        <a:p>
          <a:r>
            <a:rPr lang="en-US" sz="1600" b="0">
              <a:latin typeface="華康方圓體W7" pitchFamily="81" charset="-120"/>
              <a:ea typeface="華康方圓體W7" pitchFamily="81" charset="-120"/>
            </a:rPr>
            <a:t>Certificate of Credit </a:t>
          </a:r>
        </a:p>
        <a:p>
          <a:r>
            <a:rPr lang="zh-TW" sz="1600" b="0">
              <a:latin typeface="華康方圓體W7" pitchFamily="81" charset="-120"/>
              <a:ea typeface="華康方圓體W7" pitchFamily="81" charset="-120"/>
            </a:rPr>
            <a:t>【</a:t>
          </a:r>
          <a:r>
            <a:rPr lang="en-US" sz="1600" b="0">
              <a:latin typeface="華康方圓體W7" pitchFamily="81" charset="-120"/>
              <a:ea typeface="華康方圓體W7" pitchFamily="81" charset="-120"/>
            </a:rPr>
            <a:t>C</a:t>
          </a:r>
          <a:r>
            <a:rPr lang="zh-TW" sz="1600" b="0">
              <a:latin typeface="華康方圓體W7" pitchFamily="81" charset="-120"/>
              <a:ea typeface="華康方圓體W7" pitchFamily="81" charset="-120"/>
            </a:rPr>
            <a:t>優良獎】</a:t>
          </a:r>
          <a:endParaRPr lang="en-US" altLang="zh-TW" sz="1600" b="0">
            <a:latin typeface="華康方圓體W7" pitchFamily="81" charset="-120"/>
            <a:ea typeface="華康方圓體W7" pitchFamily="81" charset="-120"/>
          </a:endParaRPr>
        </a:p>
        <a:p>
          <a:r>
            <a:rPr lang="zh-TW" altLang="en-US" sz="1600" b="0">
              <a:latin typeface="華康方圓體W7" pitchFamily="81" charset="-120"/>
              <a:ea typeface="華康方圓體W7" pitchFamily="81" charset="-120"/>
            </a:rPr>
            <a:t>達全球</a:t>
          </a:r>
          <a:r>
            <a:rPr lang="en-US" sz="1600" b="0">
              <a:latin typeface="華康方圓體W7" pitchFamily="81" charset="-120"/>
              <a:ea typeface="華康方圓體W7" pitchFamily="81" charset="-120"/>
            </a:rPr>
            <a:t>15</a:t>
          </a:r>
          <a:r>
            <a:rPr lang="zh-TW" sz="1600" b="0">
              <a:latin typeface="華康方圓體W7" pitchFamily="81" charset="-120"/>
              <a:ea typeface="華康方圓體W7" pitchFamily="81" charset="-120"/>
            </a:rPr>
            <a:t>％</a:t>
          </a:r>
          <a:r>
            <a:rPr lang="en-US" altLang="zh-TW" sz="1600" b="0">
              <a:latin typeface="華康方圓體W7" pitchFamily="81" charset="-120"/>
              <a:ea typeface="華康方圓體W7" pitchFamily="81" charset="-120"/>
            </a:rPr>
            <a:t>~</a:t>
          </a:r>
          <a:r>
            <a:rPr lang="en-US" sz="1600" b="0">
              <a:latin typeface="華康方圓體W7" pitchFamily="81" charset="-120"/>
              <a:ea typeface="華康方圓體W7" pitchFamily="81" charset="-120"/>
            </a:rPr>
            <a:t>50</a:t>
          </a:r>
          <a:r>
            <a:rPr lang="zh-TW" sz="1600" b="0">
              <a:latin typeface="華康方圓體W7" pitchFamily="81" charset="-120"/>
              <a:ea typeface="華康方圓體W7" pitchFamily="81" charset="-120"/>
            </a:rPr>
            <a:t>％</a:t>
          </a:r>
          <a:endParaRPr lang="zh-TW" altLang="en-US" sz="1600" b="0">
            <a:latin typeface="華康方圓體W7" pitchFamily="81" charset="-120"/>
            <a:ea typeface="華康方圓體W7" pitchFamily="81" charset="-120"/>
          </a:endParaRPr>
        </a:p>
      </dgm:t>
    </dgm:pt>
    <dgm:pt modelId="{BE239277-F8C0-4210-A24B-9436F810ED77}" type="parTrans" cxnId="{2BF15787-9E84-458F-877B-C2D98087B39B}">
      <dgm:prSet custT="1"/>
      <dgm:spPr/>
      <dgm:t>
        <a:bodyPr/>
        <a:lstStyle/>
        <a:p>
          <a:endParaRPr lang="zh-TW" altLang="en-US" sz="1300"/>
        </a:p>
      </dgm:t>
    </dgm:pt>
    <dgm:pt modelId="{78F15821-FECD-4759-9EA8-8B38FA93C310}" type="sibTrans" cxnId="{2BF15787-9E84-458F-877B-C2D98087B39B}">
      <dgm:prSet/>
      <dgm:spPr/>
      <dgm:t>
        <a:bodyPr/>
        <a:lstStyle/>
        <a:p>
          <a:endParaRPr lang="zh-TW" altLang="en-US" sz="1300"/>
        </a:p>
      </dgm:t>
    </dgm:pt>
    <dgm:pt modelId="{C524DC4B-2F1A-4FA5-A373-E6FC254968BB}">
      <dgm:prSet phldrT="[文字]" custT="1"/>
      <dgm:spPr/>
      <dgm:t>
        <a:bodyPr/>
        <a:lstStyle/>
        <a:p>
          <a:pPr algn="ctr"/>
          <a:r>
            <a:rPr lang="zh-TW" sz="1600" b="0" dirty="0">
              <a:latin typeface="華康方圓體W7" pitchFamily="81" charset="-120"/>
              <a:ea typeface="華康方圓體W7" pitchFamily="81" charset="-120"/>
            </a:rPr>
            <a:t>王亭方</a:t>
          </a:r>
          <a:r>
            <a:rPr lang="en-US" sz="1600" b="0" dirty="0">
              <a:latin typeface="華康方圓體W7" pitchFamily="81" charset="-120"/>
              <a:ea typeface="華康方圓體W7" pitchFamily="81" charset="-120"/>
            </a:rPr>
            <a:t>(</a:t>
          </a:r>
          <a:r>
            <a:rPr lang="zh-TW" sz="1600" b="0" dirty="0">
              <a:latin typeface="華康方圓體W7" pitchFamily="81" charset="-120"/>
              <a:ea typeface="華康方圓體W7" pitchFamily="81" charset="-120"/>
            </a:rPr>
            <a:t>國小高年級組</a:t>
          </a:r>
          <a:r>
            <a:rPr lang="en-US" sz="1600" b="0" dirty="0">
              <a:latin typeface="華康方圓體W7" pitchFamily="81" charset="-120"/>
              <a:ea typeface="華康方圓體W7" pitchFamily="81" charset="-120"/>
            </a:rPr>
            <a:t>)</a:t>
          </a:r>
        </a:p>
        <a:p>
          <a:pPr algn="ctr"/>
          <a:r>
            <a:rPr lang="zh-TW" sz="1600" b="0" dirty="0">
              <a:latin typeface="華康方圓體W7" pitchFamily="81" charset="-120"/>
              <a:ea typeface="華康方圓體W7" pitchFamily="81" charset="-120"/>
            </a:rPr>
            <a:t>蔣毓庭</a:t>
          </a:r>
          <a:r>
            <a:rPr lang="en-US" sz="1600" b="0" dirty="0">
              <a:latin typeface="華康方圓體W7" pitchFamily="81" charset="-120"/>
              <a:ea typeface="華康方圓體W7" pitchFamily="81" charset="-120"/>
            </a:rPr>
            <a:t>(</a:t>
          </a:r>
          <a:r>
            <a:rPr lang="zh-TW" sz="1600" b="0" dirty="0">
              <a:latin typeface="華康方圓體W7" pitchFamily="81" charset="-120"/>
              <a:ea typeface="華康方圓體W7" pitchFamily="81" charset="-120"/>
            </a:rPr>
            <a:t>國小高年級組</a:t>
          </a:r>
          <a:r>
            <a:rPr lang="en-US" sz="1600" b="0" dirty="0">
              <a:latin typeface="華康方圓體W7" pitchFamily="81" charset="-120"/>
              <a:ea typeface="華康方圓體W7" pitchFamily="81" charset="-120"/>
            </a:rPr>
            <a:t>)</a:t>
          </a:r>
          <a:endParaRPr lang="en-US" altLang="zh-TW" sz="1600" b="0" dirty="0">
            <a:latin typeface="華康方圓體W7" pitchFamily="81" charset="-120"/>
            <a:ea typeface="華康方圓體W7" pitchFamily="81" charset="-120"/>
          </a:endParaRPr>
        </a:p>
        <a:p>
          <a:pPr algn="l"/>
          <a:r>
            <a:rPr lang="zh-TW" altLang="en-US" sz="1600" b="0" dirty="0">
              <a:latin typeface="華康方圓體W7" pitchFamily="81" charset="-120"/>
              <a:ea typeface="華康方圓體W7" pitchFamily="81" charset="-120"/>
            </a:rPr>
            <a:t>   </a:t>
          </a:r>
          <a:r>
            <a:rPr lang="zh-TW" sz="1600" b="0" dirty="0" smtClean="0">
              <a:latin typeface="華康方圓體W7" pitchFamily="81" charset="-120"/>
              <a:ea typeface="華康方圓體W7" pitchFamily="81" charset="-120"/>
            </a:rPr>
            <a:t>陳</a:t>
          </a:r>
          <a:r>
            <a:rPr lang="zh-TW" sz="1600" b="0" dirty="0">
              <a:latin typeface="華康方圓體W7" pitchFamily="81" charset="-120"/>
              <a:ea typeface="華康方圓體W7" pitchFamily="81" charset="-120"/>
            </a:rPr>
            <a:t>亮凝</a:t>
          </a:r>
          <a:endParaRPr lang="en-US" altLang="zh-TW" sz="1600" b="0" dirty="0">
            <a:latin typeface="華康方圓體W7" pitchFamily="81" charset="-120"/>
            <a:ea typeface="華康方圓體W7" pitchFamily="81" charset="-120"/>
          </a:endParaRPr>
        </a:p>
        <a:p>
          <a:pPr algn="ctr"/>
          <a:r>
            <a:rPr lang="zh-TW" altLang="en-US" sz="1600" b="0" dirty="0">
              <a:latin typeface="華康方圓體W7" pitchFamily="81" charset="-120"/>
              <a:ea typeface="華康方圓體W7" pitchFamily="81" charset="-120"/>
            </a:rPr>
            <a:t> </a:t>
          </a:r>
          <a:r>
            <a:rPr lang="en-US" sz="1600" b="0" dirty="0">
              <a:latin typeface="華康方圓體W7" pitchFamily="81" charset="-120"/>
              <a:ea typeface="華康方圓體W7" pitchFamily="81" charset="-120"/>
            </a:rPr>
            <a:t>(</a:t>
          </a:r>
          <a:r>
            <a:rPr lang="zh-TW" sz="1600" b="0" dirty="0">
              <a:latin typeface="華康方圓體W7" pitchFamily="81" charset="-120"/>
              <a:ea typeface="華康方圓體W7" pitchFamily="81" charset="-120"/>
            </a:rPr>
            <a:t>六年級跨考中學初級組</a:t>
          </a:r>
          <a:r>
            <a:rPr lang="en-US" sz="1600" b="0" dirty="0">
              <a:latin typeface="華康方圓體W7" pitchFamily="81" charset="-120"/>
              <a:ea typeface="華康方圓體W7" pitchFamily="81" charset="-120"/>
            </a:rPr>
            <a:t>)</a:t>
          </a:r>
          <a:endParaRPr lang="zh-TW" sz="1600" b="0" dirty="0">
            <a:latin typeface="華康方圓體W7" pitchFamily="81" charset="-120"/>
            <a:ea typeface="華康方圓體W7" pitchFamily="81" charset="-120"/>
          </a:endParaRPr>
        </a:p>
        <a:p>
          <a:pPr algn="l"/>
          <a:r>
            <a:rPr lang="zh-TW" altLang="en-US" sz="1600" b="0" dirty="0">
              <a:latin typeface="華康方圓體W7" pitchFamily="81" charset="-120"/>
              <a:ea typeface="華康方圓體W7" pitchFamily="81" charset="-120"/>
            </a:rPr>
            <a:t>   </a:t>
          </a:r>
          <a:r>
            <a:rPr lang="zh-TW" sz="1600" b="0" dirty="0" smtClean="0">
              <a:latin typeface="華康方圓體W7" pitchFamily="81" charset="-120"/>
              <a:ea typeface="華康方圓體W7" pitchFamily="81" charset="-120"/>
            </a:rPr>
            <a:t>倪佳謙</a:t>
          </a:r>
          <a:endParaRPr lang="en-US" altLang="zh-TW" sz="1600" b="0" dirty="0">
            <a:latin typeface="華康方圓體W7" pitchFamily="81" charset="-120"/>
            <a:ea typeface="華康方圓體W7" pitchFamily="81" charset="-120"/>
          </a:endParaRPr>
        </a:p>
        <a:p>
          <a:pPr algn="ctr"/>
          <a:r>
            <a:rPr lang="zh-TW" altLang="en-US" sz="1600" b="0" dirty="0">
              <a:latin typeface="華康方圓體W7" pitchFamily="81" charset="-120"/>
              <a:ea typeface="華康方圓體W7" pitchFamily="81" charset="-120"/>
            </a:rPr>
            <a:t> </a:t>
          </a:r>
          <a:r>
            <a:rPr lang="en-US" sz="1600" b="0" dirty="0">
              <a:latin typeface="華康方圓體W7" pitchFamily="81" charset="-120"/>
              <a:ea typeface="華康方圓體W7" pitchFamily="81" charset="-120"/>
            </a:rPr>
            <a:t>(</a:t>
          </a:r>
          <a:r>
            <a:rPr lang="zh-TW" sz="1600" b="0" dirty="0">
              <a:latin typeface="華康方圓體W7" pitchFamily="81" charset="-120"/>
              <a:ea typeface="華康方圓體W7" pitchFamily="81" charset="-120"/>
            </a:rPr>
            <a:t>六年級跨考中學初級組</a:t>
          </a:r>
          <a:r>
            <a:rPr lang="en-US" sz="1600" b="0" dirty="0" smtClean="0">
              <a:latin typeface="華康方圓體W7" pitchFamily="81" charset="-120"/>
              <a:ea typeface="華康方圓體W7" pitchFamily="81" charset="-120"/>
            </a:rPr>
            <a:t>)</a:t>
          </a:r>
        </a:p>
        <a:p>
          <a:pPr algn="l"/>
          <a:r>
            <a:rPr lang="zh-TW" altLang="en-US" sz="1600" b="0" dirty="0" smtClean="0">
              <a:latin typeface="華康方圓體W7" pitchFamily="81" charset="-120"/>
              <a:ea typeface="華康方圓體W7" pitchFamily="81" charset="-120"/>
            </a:rPr>
            <a:t>   林宛萱</a:t>
          </a:r>
          <a:r>
            <a:rPr lang="en-US" altLang="zh-TW" sz="1600" b="0" dirty="0" smtClean="0">
              <a:latin typeface="華康方圓體W7" pitchFamily="81" charset="-120"/>
              <a:ea typeface="華康方圓體W7" pitchFamily="81" charset="-120"/>
            </a:rPr>
            <a:t>(</a:t>
          </a:r>
          <a:r>
            <a:rPr lang="zh-TW" altLang="en-US" sz="1600" b="0" dirty="0" smtClean="0">
              <a:latin typeface="華康方圓體W7" pitchFamily="81" charset="-120"/>
              <a:ea typeface="華康方圓體W7" pitchFamily="81" charset="-120"/>
            </a:rPr>
            <a:t>中學初級組</a:t>
          </a:r>
          <a:r>
            <a:rPr lang="en-US" altLang="zh-TW" sz="1600" b="0" dirty="0" smtClean="0">
              <a:latin typeface="華康方圓體W7" pitchFamily="81" charset="-120"/>
              <a:ea typeface="華康方圓體W7" pitchFamily="81" charset="-120"/>
            </a:rPr>
            <a:t>)</a:t>
          </a:r>
        </a:p>
        <a:p>
          <a:pPr algn="l"/>
          <a:r>
            <a:rPr lang="zh-TW" altLang="en-US" sz="1600" b="0" dirty="0" smtClean="0">
              <a:latin typeface="華康方圓體W7" pitchFamily="81" charset="-120"/>
              <a:ea typeface="華康方圓體W7" pitchFamily="81" charset="-120"/>
            </a:rPr>
            <a:t>   鄭薏軒</a:t>
          </a:r>
          <a:r>
            <a:rPr lang="en-US" altLang="zh-TW" sz="1600" b="0" dirty="0" smtClean="0">
              <a:latin typeface="華康方圓體W7" pitchFamily="81" charset="-120"/>
              <a:ea typeface="華康方圓體W7" pitchFamily="81" charset="-120"/>
            </a:rPr>
            <a:t>(</a:t>
          </a:r>
          <a:r>
            <a:rPr lang="zh-TW" altLang="en-US" sz="1600" b="0" dirty="0" smtClean="0">
              <a:latin typeface="華康方圓體W7" pitchFamily="81" charset="-120"/>
              <a:ea typeface="華康方圓體W7" pitchFamily="81" charset="-120"/>
            </a:rPr>
            <a:t>中學初級組</a:t>
          </a:r>
          <a:r>
            <a:rPr lang="en-US" altLang="zh-TW" sz="1600" b="0" dirty="0" smtClean="0">
              <a:latin typeface="華康方圓體W7" pitchFamily="81" charset="-120"/>
              <a:ea typeface="華康方圓體W7" pitchFamily="81" charset="-120"/>
            </a:rPr>
            <a:t>)</a:t>
          </a:r>
          <a:endParaRPr lang="en-US" sz="1600" b="0" dirty="0" smtClean="0">
            <a:latin typeface="華康方圓體W7" pitchFamily="81" charset="-120"/>
            <a:ea typeface="華康方圓體W7" pitchFamily="81" charset="-120"/>
          </a:endParaRPr>
        </a:p>
      </dgm:t>
    </dgm:pt>
    <dgm:pt modelId="{23BC488A-1CEB-4B97-829F-3D832504BCDC}" type="parTrans" cxnId="{F4D78E2F-6F1F-47E3-A2CB-74FB1FB8F5F0}">
      <dgm:prSet custT="1"/>
      <dgm:spPr/>
      <dgm:t>
        <a:bodyPr/>
        <a:lstStyle/>
        <a:p>
          <a:endParaRPr lang="zh-TW" altLang="en-US" sz="1300"/>
        </a:p>
      </dgm:t>
    </dgm:pt>
    <dgm:pt modelId="{C600D284-8722-4127-9557-515B47BC39DB}" type="sibTrans" cxnId="{F4D78E2F-6F1F-47E3-A2CB-74FB1FB8F5F0}">
      <dgm:prSet/>
      <dgm:spPr/>
      <dgm:t>
        <a:bodyPr/>
        <a:lstStyle/>
        <a:p>
          <a:endParaRPr lang="zh-TW" altLang="en-US" sz="1300"/>
        </a:p>
      </dgm:t>
    </dgm:pt>
    <dgm:pt modelId="{13153D4C-255F-4EB4-A238-A23E7A237232}">
      <dgm:prSet custT="1"/>
      <dgm:spPr/>
      <dgm:t>
        <a:bodyPr/>
        <a:lstStyle/>
        <a:p>
          <a:pPr algn="ctr"/>
          <a:r>
            <a:rPr lang="zh-TW" sz="1600" b="0" dirty="0">
              <a:latin typeface="華康方圓體W7" pitchFamily="81" charset="-120"/>
              <a:ea typeface="華康方圓體W7" pitchFamily="81" charset="-120"/>
            </a:rPr>
            <a:t>王景平</a:t>
          </a:r>
          <a:r>
            <a:rPr lang="en-US" sz="1600" b="0" dirty="0">
              <a:latin typeface="華康方圓體W7" pitchFamily="81" charset="-120"/>
              <a:ea typeface="華康方圓體W7" pitchFamily="81" charset="-120"/>
            </a:rPr>
            <a:t>(</a:t>
          </a:r>
          <a:r>
            <a:rPr lang="zh-TW" sz="1600" b="0" dirty="0">
              <a:latin typeface="華康方圓體W7" pitchFamily="81" charset="-120"/>
              <a:ea typeface="華康方圓體W7" pitchFamily="81" charset="-120"/>
            </a:rPr>
            <a:t>國小高年級組</a:t>
          </a:r>
          <a:r>
            <a:rPr lang="en-US" sz="1600" b="0" dirty="0">
              <a:latin typeface="華康方圓體W7" pitchFamily="81" charset="-120"/>
              <a:ea typeface="華康方圓體W7" pitchFamily="81" charset="-120"/>
            </a:rPr>
            <a:t>)</a:t>
          </a:r>
        </a:p>
        <a:p>
          <a:pPr algn="ctr"/>
          <a:r>
            <a:rPr lang="zh-TW" sz="1600" b="0" dirty="0">
              <a:latin typeface="華康方圓體W7" pitchFamily="81" charset="-120"/>
              <a:ea typeface="華康方圓體W7" pitchFamily="81" charset="-120"/>
            </a:rPr>
            <a:t>何國瑋</a:t>
          </a:r>
          <a:r>
            <a:rPr lang="en-US" sz="1600" b="0" dirty="0">
              <a:latin typeface="華康方圓體W7" pitchFamily="81" charset="-120"/>
              <a:ea typeface="華康方圓體W7" pitchFamily="81" charset="-120"/>
            </a:rPr>
            <a:t>(</a:t>
          </a:r>
          <a:r>
            <a:rPr lang="zh-TW" sz="1600" b="0" dirty="0">
              <a:latin typeface="華康方圓體W7" pitchFamily="81" charset="-120"/>
              <a:ea typeface="華康方圓體W7" pitchFamily="81" charset="-120"/>
            </a:rPr>
            <a:t>國小高年級組</a:t>
          </a:r>
          <a:r>
            <a:rPr lang="en-US" sz="1600" b="0" dirty="0" smtClean="0">
              <a:latin typeface="華康方圓體W7" pitchFamily="81" charset="-120"/>
              <a:ea typeface="華康方圓體W7" pitchFamily="81" charset="-120"/>
            </a:rPr>
            <a:t>)</a:t>
          </a:r>
        </a:p>
      </dgm:t>
    </dgm:pt>
    <dgm:pt modelId="{D7EED3FE-A856-4250-8C92-732F36BB9108}" type="parTrans" cxnId="{F13907BD-4A6B-4F19-973C-A8FA48B2B09D}">
      <dgm:prSet custT="1"/>
      <dgm:spPr/>
      <dgm:t>
        <a:bodyPr/>
        <a:lstStyle/>
        <a:p>
          <a:endParaRPr lang="zh-TW" altLang="en-US" sz="1300"/>
        </a:p>
      </dgm:t>
    </dgm:pt>
    <dgm:pt modelId="{B00AB2A5-D23C-4FD6-9572-8E49FF94164A}" type="sibTrans" cxnId="{F13907BD-4A6B-4F19-973C-A8FA48B2B09D}">
      <dgm:prSet/>
      <dgm:spPr/>
      <dgm:t>
        <a:bodyPr/>
        <a:lstStyle/>
        <a:p>
          <a:endParaRPr lang="zh-TW" altLang="en-US" sz="1300"/>
        </a:p>
      </dgm:t>
    </dgm:pt>
    <dgm:pt modelId="{D292403C-A941-49E3-865A-9A3CAE99096D}" type="pres">
      <dgm:prSet presAssocID="{8EF9B1A4-4FC2-4A52-B982-6EEAB7E55FD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192C264-E249-437E-A775-ADB31A6C315D}" type="pres">
      <dgm:prSet presAssocID="{50DBFA5C-90FD-4529-B698-D14DCB3DBCAA}" presName="root1" presStyleCnt="0"/>
      <dgm:spPr/>
    </dgm:pt>
    <dgm:pt modelId="{C945EB93-8700-4F94-B109-D8AEFCAD0076}" type="pres">
      <dgm:prSet presAssocID="{50DBFA5C-90FD-4529-B698-D14DCB3DBCAA}" presName="LevelOneTextNode" presStyleLbl="node0" presStyleIdx="0" presStyleCnt="1" custScaleX="70026" custScaleY="147115" custLinFactNeighborX="-3062" custLinFactNeighborY="-204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4107548-6440-499B-879B-C5AA9BA2818E}" type="pres">
      <dgm:prSet presAssocID="{50DBFA5C-90FD-4529-B698-D14DCB3DBCAA}" presName="level2hierChild" presStyleCnt="0"/>
      <dgm:spPr/>
    </dgm:pt>
    <dgm:pt modelId="{26ED4600-6919-4115-82FF-D48CEF066231}" type="pres">
      <dgm:prSet presAssocID="{AF8B5C17-3D93-4375-8EA4-18111838E962}" presName="conn2-1" presStyleLbl="parChTrans1D2" presStyleIdx="0" presStyleCnt="2"/>
      <dgm:spPr/>
      <dgm:t>
        <a:bodyPr/>
        <a:lstStyle/>
        <a:p>
          <a:endParaRPr lang="zh-TW" altLang="en-US"/>
        </a:p>
      </dgm:t>
    </dgm:pt>
    <dgm:pt modelId="{64553155-C58C-4A8A-8D35-3821B158F6FB}" type="pres">
      <dgm:prSet presAssocID="{AF8B5C17-3D93-4375-8EA4-18111838E962}" presName="connTx" presStyleLbl="parChTrans1D2" presStyleIdx="0" presStyleCnt="2"/>
      <dgm:spPr/>
      <dgm:t>
        <a:bodyPr/>
        <a:lstStyle/>
        <a:p>
          <a:endParaRPr lang="zh-TW" altLang="en-US"/>
        </a:p>
      </dgm:t>
    </dgm:pt>
    <dgm:pt modelId="{E15BD50F-6F29-44A3-82B0-B03A82159641}" type="pres">
      <dgm:prSet presAssocID="{E29DE02A-4396-45FE-BF23-635F8C1F8D52}" presName="root2" presStyleCnt="0"/>
      <dgm:spPr/>
    </dgm:pt>
    <dgm:pt modelId="{1D7FD59B-ED02-4787-A3BA-212E6CF78B74}" type="pres">
      <dgm:prSet presAssocID="{E29DE02A-4396-45FE-BF23-635F8C1F8D52}" presName="LevelTwoTextNode" presStyleLbl="node2" presStyleIdx="0" presStyleCnt="2" custScaleX="164622" custScaleY="19776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2E95380-96F3-4B0D-A9FE-DCAD330F9129}" type="pres">
      <dgm:prSet presAssocID="{E29DE02A-4396-45FE-BF23-635F8C1F8D52}" presName="level3hierChild" presStyleCnt="0"/>
      <dgm:spPr/>
    </dgm:pt>
    <dgm:pt modelId="{963DF394-2CF6-4897-BFD8-B1BD50A9CAFE}" type="pres">
      <dgm:prSet presAssocID="{D7EED3FE-A856-4250-8C92-732F36BB9108}" presName="conn2-1" presStyleLbl="parChTrans1D3" presStyleIdx="0" presStyleCnt="2"/>
      <dgm:spPr/>
      <dgm:t>
        <a:bodyPr/>
        <a:lstStyle/>
        <a:p>
          <a:endParaRPr lang="zh-TW" altLang="en-US"/>
        </a:p>
      </dgm:t>
    </dgm:pt>
    <dgm:pt modelId="{22A55DB9-BCD9-431D-AAA2-855F376448A8}" type="pres">
      <dgm:prSet presAssocID="{D7EED3FE-A856-4250-8C92-732F36BB9108}" presName="connTx" presStyleLbl="parChTrans1D3" presStyleIdx="0" presStyleCnt="2"/>
      <dgm:spPr/>
      <dgm:t>
        <a:bodyPr/>
        <a:lstStyle/>
        <a:p>
          <a:endParaRPr lang="zh-TW" altLang="en-US"/>
        </a:p>
      </dgm:t>
    </dgm:pt>
    <dgm:pt modelId="{30D25117-47B9-4A77-8F6E-EAA8BF927B06}" type="pres">
      <dgm:prSet presAssocID="{13153D4C-255F-4EB4-A238-A23E7A237232}" presName="root2" presStyleCnt="0"/>
      <dgm:spPr/>
    </dgm:pt>
    <dgm:pt modelId="{ECB8B797-13C4-4CB9-A59B-5B0376E6D32A}" type="pres">
      <dgm:prSet presAssocID="{13153D4C-255F-4EB4-A238-A23E7A237232}" presName="LevelTwoTextNode" presStyleLbl="node3" presStyleIdx="0" presStyleCnt="2" custScaleX="149899" custScaleY="10450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831A574-9FAF-4CD6-8452-6CD5D6C2285C}" type="pres">
      <dgm:prSet presAssocID="{13153D4C-255F-4EB4-A238-A23E7A237232}" presName="level3hierChild" presStyleCnt="0"/>
      <dgm:spPr/>
    </dgm:pt>
    <dgm:pt modelId="{017F24BB-4242-4A9B-B91E-21BF7C956EE5}" type="pres">
      <dgm:prSet presAssocID="{BE239277-F8C0-4210-A24B-9436F810ED77}" presName="conn2-1" presStyleLbl="parChTrans1D2" presStyleIdx="1" presStyleCnt="2"/>
      <dgm:spPr/>
      <dgm:t>
        <a:bodyPr/>
        <a:lstStyle/>
        <a:p>
          <a:endParaRPr lang="zh-TW" altLang="en-US"/>
        </a:p>
      </dgm:t>
    </dgm:pt>
    <dgm:pt modelId="{ABFE4AC3-083D-40A5-AB1D-FAD1FDF0BEB6}" type="pres">
      <dgm:prSet presAssocID="{BE239277-F8C0-4210-A24B-9436F810ED77}" presName="connTx" presStyleLbl="parChTrans1D2" presStyleIdx="1" presStyleCnt="2"/>
      <dgm:spPr/>
      <dgm:t>
        <a:bodyPr/>
        <a:lstStyle/>
        <a:p>
          <a:endParaRPr lang="zh-TW" altLang="en-US"/>
        </a:p>
      </dgm:t>
    </dgm:pt>
    <dgm:pt modelId="{DF10DE54-2418-4D1E-9FBB-FC28CB27F723}" type="pres">
      <dgm:prSet presAssocID="{40B45B1D-ED81-49D9-9318-1A24F8EF60DD}" presName="root2" presStyleCnt="0"/>
      <dgm:spPr/>
    </dgm:pt>
    <dgm:pt modelId="{65E66441-591F-4BE6-83FE-27F5E3A12A1B}" type="pres">
      <dgm:prSet presAssocID="{40B45B1D-ED81-49D9-9318-1A24F8EF60DD}" presName="LevelTwoTextNode" presStyleLbl="node2" presStyleIdx="1" presStyleCnt="2" custScaleX="142162" custScaleY="16389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75AE48E-32FD-4A17-A79C-3A7BA6BCD041}" type="pres">
      <dgm:prSet presAssocID="{40B45B1D-ED81-49D9-9318-1A24F8EF60DD}" presName="level3hierChild" presStyleCnt="0"/>
      <dgm:spPr/>
    </dgm:pt>
    <dgm:pt modelId="{FDD7FBCF-4942-48DF-9C06-3BC41C2FA98E}" type="pres">
      <dgm:prSet presAssocID="{23BC488A-1CEB-4B97-829F-3D832504BCDC}" presName="conn2-1" presStyleLbl="parChTrans1D3" presStyleIdx="1" presStyleCnt="2"/>
      <dgm:spPr/>
      <dgm:t>
        <a:bodyPr/>
        <a:lstStyle/>
        <a:p>
          <a:endParaRPr lang="zh-TW" altLang="en-US"/>
        </a:p>
      </dgm:t>
    </dgm:pt>
    <dgm:pt modelId="{EDE2BB0E-9D30-4896-98A1-317ACADEF94F}" type="pres">
      <dgm:prSet presAssocID="{23BC488A-1CEB-4B97-829F-3D832504BCDC}" presName="connTx" presStyleLbl="parChTrans1D3" presStyleIdx="1" presStyleCnt="2"/>
      <dgm:spPr/>
      <dgm:t>
        <a:bodyPr/>
        <a:lstStyle/>
        <a:p>
          <a:endParaRPr lang="zh-TW" altLang="en-US"/>
        </a:p>
      </dgm:t>
    </dgm:pt>
    <dgm:pt modelId="{C7C94CED-6488-4E7E-A6E1-0BF88525A13E}" type="pres">
      <dgm:prSet presAssocID="{C524DC4B-2F1A-4FA5-A373-E6FC254968BB}" presName="root2" presStyleCnt="0"/>
      <dgm:spPr/>
    </dgm:pt>
    <dgm:pt modelId="{7E9E433E-263F-4D66-A986-6EF9B4028DBD}" type="pres">
      <dgm:prSet presAssocID="{C524DC4B-2F1A-4FA5-A373-E6FC254968BB}" presName="LevelTwoTextNode" presStyleLbl="node3" presStyleIdx="1" presStyleCnt="2" custScaleX="157307" custScaleY="31044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C170AF1-1CFD-4F18-AF6B-DBFBB5B13462}" type="pres">
      <dgm:prSet presAssocID="{C524DC4B-2F1A-4FA5-A373-E6FC254968BB}" presName="level3hierChild" presStyleCnt="0"/>
      <dgm:spPr/>
    </dgm:pt>
  </dgm:ptLst>
  <dgm:cxnLst>
    <dgm:cxn modelId="{2BF15787-9E84-458F-877B-C2D98087B39B}" srcId="{50DBFA5C-90FD-4529-B698-D14DCB3DBCAA}" destId="{40B45B1D-ED81-49D9-9318-1A24F8EF60DD}" srcOrd="1" destOrd="0" parTransId="{BE239277-F8C0-4210-A24B-9436F810ED77}" sibTransId="{78F15821-FECD-4759-9EA8-8B38FA93C310}"/>
    <dgm:cxn modelId="{2043C80A-9FF2-43A2-9795-61B367219610}" type="presOf" srcId="{C524DC4B-2F1A-4FA5-A373-E6FC254968BB}" destId="{7E9E433E-263F-4D66-A986-6EF9B4028DBD}" srcOrd="0" destOrd="0" presId="urn:microsoft.com/office/officeart/2005/8/layout/hierarchy2"/>
    <dgm:cxn modelId="{8FD4E643-502F-4A41-919B-BFA79C79F6F7}" type="presOf" srcId="{23BC488A-1CEB-4B97-829F-3D832504BCDC}" destId="{FDD7FBCF-4942-48DF-9C06-3BC41C2FA98E}" srcOrd="0" destOrd="0" presId="urn:microsoft.com/office/officeart/2005/8/layout/hierarchy2"/>
    <dgm:cxn modelId="{9F02C386-6B02-4DA5-B40E-E26C209E5356}" type="presOf" srcId="{D7EED3FE-A856-4250-8C92-732F36BB9108}" destId="{963DF394-2CF6-4897-BFD8-B1BD50A9CAFE}" srcOrd="0" destOrd="0" presId="urn:microsoft.com/office/officeart/2005/8/layout/hierarchy2"/>
    <dgm:cxn modelId="{56D02B93-C9CC-4EEB-82BD-4ADA8E8A2897}" type="presOf" srcId="{D7EED3FE-A856-4250-8C92-732F36BB9108}" destId="{22A55DB9-BCD9-431D-AAA2-855F376448A8}" srcOrd="1" destOrd="0" presId="urn:microsoft.com/office/officeart/2005/8/layout/hierarchy2"/>
    <dgm:cxn modelId="{8A08FBF2-98F1-4E16-B530-28F98D206BA3}" type="presOf" srcId="{AF8B5C17-3D93-4375-8EA4-18111838E962}" destId="{26ED4600-6919-4115-82FF-D48CEF066231}" srcOrd="0" destOrd="0" presId="urn:microsoft.com/office/officeart/2005/8/layout/hierarchy2"/>
    <dgm:cxn modelId="{F4D78E2F-6F1F-47E3-A2CB-74FB1FB8F5F0}" srcId="{40B45B1D-ED81-49D9-9318-1A24F8EF60DD}" destId="{C524DC4B-2F1A-4FA5-A373-E6FC254968BB}" srcOrd="0" destOrd="0" parTransId="{23BC488A-1CEB-4B97-829F-3D832504BCDC}" sibTransId="{C600D284-8722-4127-9557-515B47BC39DB}"/>
    <dgm:cxn modelId="{942B9908-D8EF-4B81-A93B-57AC554D3A86}" type="presOf" srcId="{AF8B5C17-3D93-4375-8EA4-18111838E962}" destId="{64553155-C58C-4A8A-8D35-3821B158F6FB}" srcOrd="1" destOrd="0" presId="urn:microsoft.com/office/officeart/2005/8/layout/hierarchy2"/>
    <dgm:cxn modelId="{0EBFA459-F2C1-4CDF-A4C4-15B415640C0F}" type="presOf" srcId="{13153D4C-255F-4EB4-A238-A23E7A237232}" destId="{ECB8B797-13C4-4CB9-A59B-5B0376E6D32A}" srcOrd="0" destOrd="0" presId="urn:microsoft.com/office/officeart/2005/8/layout/hierarchy2"/>
    <dgm:cxn modelId="{D3EF958F-9AF4-4AAF-980E-84FFC792A6CC}" srcId="{8EF9B1A4-4FC2-4A52-B982-6EEAB7E55FD2}" destId="{50DBFA5C-90FD-4529-B698-D14DCB3DBCAA}" srcOrd="0" destOrd="0" parTransId="{EFA367BB-8126-4FDE-B49B-D29E9B6BB46F}" sibTransId="{3A664675-F5BA-49CE-99EC-2F6BE669E0E1}"/>
    <dgm:cxn modelId="{E0FC6A47-CC6B-4A2A-8492-596B54F7E455}" srcId="{50DBFA5C-90FD-4529-B698-D14DCB3DBCAA}" destId="{E29DE02A-4396-45FE-BF23-635F8C1F8D52}" srcOrd="0" destOrd="0" parTransId="{AF8B5C17-3D93-4375-8EA4-18111838E962}" sibTransId="{537585DA-9943-426C-B496-57FCFC6E008B}"/>
    <dgm:cxn modelId="{CC7DEE8D-207C-4A0D-930E-2C5F5B39E930}" type="presOf" srcId="{23BC488A-1CEB-4B97-829F-3D832504BCDC}" destId="{EDE2BB0E-9D30-4896-98A1-317ACADEF94F}" srcOrd="1" destOrd="0" presId="urn:microsoft.com/office/officeart/2005/8/layout/hierarchy2"/>
    <dgm:cxn modelId="{7F6A160A-8A0B-4335-B25C-78AFB2F46D79}" type="presOf" srcId="{BE239277-F8C0-4210-A24B-9436F810ED77}" destId="{017F24BB-4242-4A9B-B91E-21BF7C956EE5}" srcOrd="0" destOrd="0" presId="urn:microsoft.com/office/officeart/2005/8/layout/hierarchy2"/>
    <dgm:cxn modelId="{F881BFC1-2131-4464-89E8-DE9556191FED}" type="presOf" srcId="{40B45B1D-ED81-49D9-9318-1A24F8EF60DD}" destId="{65E66441-591F-4BE6-83FE-27F5E3A12A1B}" srcOrd="0" destOrd="0" presId="urn:microsoft.com/office/officeart/2005/8/layout/hierarchy2"/>
    <dgm:cxn modelId="{F5CBC4A1-E170-4FC8-891D-D971BDBECBA0}" type="presOf" srcId="{50DBFA5C-90FD-4529-B698-D14DCB3DBCAA}" destId="{C945EB93-8700-4F94-B109-D8AEFCAD0076}" srcOrd="0" destOrd="0" presId="urn:microsoft.com/office/officeart/2005/8/layout/hierarchy2"/>
    <dgm:cxn modelId="{3D91800A-9D08-448D-8EC7-A0D69E215C6E}" type="presOf" srcId="{BE239277-F8C0-4210-A24B-9436F810ED77}" destId="{ABFE4AC3-083D-40A5-AB1D-FAD1FDF0BEB6}" srcOrd="1" destOrd="0" presId="urn:microsoft.com/office/officeart/2005/8/layout/hierarchy2"/>
    <dgm:cxn modelId="{6CF7D627-38B9-4F05-8582-1A40E14168F0}" type="presOf" srcId="{8EF9B1A4-4FC2-4A52-B982-6EEAB7E55FD2}" destId="{D292403C-A941-49E3-865A-9A3CAE99096D}" srcOrd="0" destOrd="0" presId="urn:microsoft.com/office/officeart/2005/8/layout/hierarchy2"/>
    <dgm:cxn modelId="{383E738A-4C8E-4C5A-84E9-BDF7D4B005AC}" type="presOf" srcId="{E29DE02A-4396-45FE-BF23-635F8C1F8D52}" destId="{1D7FD59B-ED02-4787-A3BA-212E6CF78B74}" srcOrd="0" destOrd="0" presId="urn:microsoft.com/office/officeart/2005/8/layout/hierarchy2"/>
    <dgm:cxn modelId="{F13907BD-4A6B-4F19-973C-A8FA48B2B09D}" srcId="{E29DE02A-4396-45FE-BF23-635F8C1F8D52}" destId="{13153D4C-255F-4EB4-A238-A23E7A237232}" srcOrd="0" destOrd="0" parTransId="{D7EED3FE-A856-4250-8C92-732F36BB9108}" sibTransId="{B00AB2A5-D23C-4FD6-9572-8E49FF94164A}"/>
    <dgm:cxn modelId="{3A9B22BA-0518-492A-882B-C4596470A16B}" type="presParOf" srcId="{D292403C-A941-49E3-865A-9A3CAE99096D}" destId="{4192C264-E249-437E-A775-ADB31A6C315D}" srcOrd="0" destOrd="0" presId="urn:microsoft.com/office/officeart/2005/8/layout/hierarchy2"/>
    <dgm:cxn modelId="{107EC8C9-7109-4B9C-A37F-322CA5848101}" type="presParOf" srcId="{4192C264-E249-437E-A775-ADB31A6C315D}" destId="{C945EB93-8700-4F94-B109-D8AEFCAD0076}" srcOrd="0" destOrd="0" presId="urn:microsoft.com/office/officeart/2005/8/layout/hierarchy2"/>
    <dgm:cxn modelId="{19485E24-6104-4E79-9DAC-41980811633D}" type="presParOf" srcId="{4192C264-E249-437E-A775-ADB31A6C315D}" destId="{44107548-6440-499B-879B-C5AA9BA2818E}" srcOrd="1" destOrd="0" presId="urn:microsoft.com/office/officeart/2005/8/layout/hierarchy2"/>
    <dgm:cxn modelId="{029389F7-058E-4AC3-8939-2F2556FDE376}" type="presParOf" srcId="{44107548-6440-499B-879B-C5AA9BA2818E}" destId="{26ED4600-6919-4115-82FF-D48CEF066231}" srcOrd="0" destOrd="0" presId="urn:microsoft.com/office/officeart/2005/8/layout/hierarchy2"/>
    <dgm:cxn modelId="{609D3D87-60D6-42EE-AD59-AAF65D2CA63E}" type="presParOf" srcId="{26ED4600-6919-4115-82FF-D48CEF066231}" destId="{64553155-C58C-4A8A-8D35-3821B158F6FB}" srcOrd="0" destOrd="0" presId="urn:microsoft.com/office/officeart/2005/8/layout/hierarchy2"/>
    <dgm:cxn modelId="{92E1F1A2-6582-4404-AC3E-0B7B21414478}" type="presParOf" srcId="{44107548-6440-499B-879B-C5AA9BA2818E}" destId="{E15BD50F-6F29-44A3-82B0-B03A82159641}" srcOrd="1" destOrd="0" presId="urn:microsoft.com/office/officeart/2005/8/layout/hierarchy2"/>
    <dgm:cxn modelId="{3AE2E79D-6611-480E-9766-D98BEBF2FEEC}" type="presParOf" srcId="{E15BD50F-6F29-44A3-82B0-B03A82159641}" destId="{1D7FD59B-ED02-4787-A3BA-212E6CF78B74}" srcOrd="0" destOrd="0" presId="urn:microsoft.com/office/officeart/2005/8/layout/hierarchy2"/>
    <dgm:cxn modelId="{D6A1B626-E08B-4D89-B68D-53D5037EF54F}" type="presParOf" srcId="{E15BD50F-6F29-44A3-82B0-B03A82159641}" destId="{42E95380-96F3-4B0D-A9FE-DCAD330F9129}" srcOrd="1" destOrd="0" presId="urn:microsoft.com/office/officeart/2005/8/layout/hierarchy2"/>
    <dgm:cxn modelId="{93C5E7AC-42A0-43B5-9D3A-454E4B6B638A}" type="presParOf" srcId="{42E95380-96F3-4B0D-A9FE-DCAD330F9129}" destId="{963DF394-2CF6-4897-BFD8-B1BD50A9CAFE}" srcOrd="0" destOrd="0" presId="urn:microsoft.com/office/officeart/2005/8/layout/hierarchy2"/>
    <dgm:cxn modelId="{BDAF5413-8EB1-497D-AC75-5ACFD45C24F4}" type="presParOf" srcId="{963DF394-2CF6-4897-BFD8-B1BD50A9CAFE}" destId="{22A55DB9-BCD9-431D-AAA2-855F376448A8}" srcOrd="0" destOrd="0" presId="urn:microsoft.com/office/officeart/2005/8/layout/hierarchy2"/>
    <dgm:cxn modelId="{CA59698D-DCDD-4A51-831E-8D9BB44B1999}" type="presParOf" srcId="{42E95380-96F3-4B0D-A9FE-DCAD330F9129}" destId="{30D25117-47B9-4A77-8F6E-EAA8BF927B06}" srcOrd="1" destOrd="0" presId="urn:microsoft.com/office/officeart/2005/8/layout/hierarchy2"/>
    <dgm:cxn modelId="{571264BA-CD5C-448B-A466-B3D68F177622}" type="presParOf" srcId="{30D25117-47B9-4A77-8F6E-EAA8BF927B06}" destId="{ECB8B797-13C4-4CB9-A59B-5B0376E6D32A}" srcOrd="0" destOrd="0" presId="urn:microsoft.com/office/officeart/2005/8/layout/hierarchy2"/>
    <dgm:cxn modelId="{B21F3E7B-4D03-4135-8155-60BEFE24A8E9}" type="presParOf" srcId="{30D25117-47B9-4A77-8F6E-EAA8BF927B06}" destId="{7831A574-9FAF-4CD6-8452-6CD5D6C2285C}" srcOrd="1" destOrd="0" presId="urn:microsoft.com/office/officeart/2005/8/layout/hierarchy2"/>
    <dgm:cxn modelId="{220A9325-EDAB-489B-818E-3906A1E74A51}" type="presParOf" srcId="{44107548-6440-499B-879B-C5AA9BA2818E}" destId="{017F24BB-4242-4A9B-B91E-21BF7C956EE5}" srcOrd="2" destOrd="0" presId="urn:microsoft.com/office/officeart/2005/8/layout/hierarchy2"/>
    <dgm:cxn modelId="{68D00F3B-98E5-4645-BC7E-B02D749B9EE4}" type="presParOf" srcId="{017F24BB-4242-4A9B-B91E-21BF7C956EE5}" destId="{ABFE4AC3-083D-40A5-AB1D-FAD1FDF0BEB6}" srcOrd="0" destOrd="0" presId="urn:microsoft.com/office/officeart/2005/8/layout/hierarchy2"/>
    <dgm:cxn modelId="{3CDA307F-4684-4363-A660-7E6AC8F92A37}" type="presParOf" srcId="{44107548-6440-499B-879B-C5AA9BA2818E}" destId="{DF10DE54-2418-4D1E-9FBB-FC28CB27F723}" srcOrd="3" destOrd="0" presId="urn:microsoft.com/office/officeart/2005/8/layout/hierarchy2"/>
    <dgm:cxn modelId="{BBD54475-CBA2-4527-BA67-0ADF93AB3DF0}" type="presParOf" srcId="{DF10DE54-2418-4D1E-9FBB-FC28CB27F723}" destId="{65E66441-591F-4BE6-83FE-27F5E3A12A1B}" srcOrd="0" destOrd="0" presId="urn:microsoft.com/office/officeart/2005/8/layout/hierarchy2"/>
    <dgm:cxn modelId="{0E370677-7605-4505-8AD8-F806A2A83499}" type="presParOf" srcId="{DF10DE54-2418-4D1E-9FBB-FC28CB27F723}" destId="{075AE48E-32FD-4A17-A79C-3A7BA6BCD041}" srcOrd="1" destOrd="0" presId="urn:microsoft.com/office/officeart/2005/8/layout/hierarchy2"/>
    <dgm:cxn modelId="{5D337EBD-FADA-43B3-8E02-D31C1A3EB64E}" type="presParOf" srcId="{075AE48E-32FD-4A17-A79C-3A7BA6BCD041}" destId="{FDD7FBCF-4942-48DF-9C06-3BC41C2FA98E}" srcOrd="0" destOrd="0" presId="urn:microsoft.com/office/officeart/2005/8/layout/hierarchy2"/>
    <dgm:cxn modelId="{D1E838B2-BBE0-4AB3-A921-9D62BD843B4B}" type="presParOf" srcId="{FDD7FBCF-4942-48DF-9C06-3BC41C2FA98E}" destId="{EDE2BB0E-9D30-4896-98A1-317ACADEF94F}" srcOrd="0" destOrd="0" presId="urn:microsoft.com/office/officeart/2005/8/layout/hierarchy2"/>
    <dgm:cxn modelId="{F7BB38FE-E308-490E-A028-791FD5D7E642}" type="presParOf" srcId="{075AE48E-32FD-4A17-A79C-3A7BA6BCD041}" destId="{C7C94CED-6488-4E7E-A6E1-0BF88525A13E}" srcOrd="1" destOrd="0" presId="urn:microsoft.com/office/officeart/2005/8/layout/hierarchy2"/>
    <dgm:cxn modelId="{4BEE2C75-EAAF-49A6-836A-69B48AC881BD}" type="presParOf" srcId="{C7C94CED-6488-4E7E-A6E1-0BF88525A13E}" destId="{7E9E433E-263F-4D66-A986-6EF9B4028DBD}" srcOrd="0" destOrd="0" presId="urn:microsoft.com/office/officeart/2005/8/layout/hierarchy2"/>
    <dgm:cxn modelId="{B63704F4-E2F0-47F9-97BA-B87C9C7763A6}" type="presParOf" srcId="{C7C94CED-6488-4E7E-A6E1-0BF88525A13E}" destId="{2C170AF1-1CFD-4F18-AF6B-DBFBB5B1346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CAB2ED-2FA1-4015-981D-480C2C9411A4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80018DA6-59A6-4E2D-9CE1-12ECEA33C0E4}">
      <dgm:prSet phldrT="[文字]" custT="1"/>
      <dgm:spPr/>
      <dgm:t>
        <a:bodyPr/>
        <a:lstStyle/>
        <a:p>
          <a:r>
            <a:rPr lang="zh-TW" altLang="en-US" sz="2800" dirty="0">
              <a:latin typeface="華康方圓體W7" pitchFamily="81" charset="-120"/>
              <a:ea typeface="華康方圓體W7" pitchFamily="81" charset="-120"/>
            </a:rPr>
            <a:t>康軒卓越盃</a:t>
          </a:r>
        </a:p>
      </dgm:t>
    </dgm:pt>
    <dgm:pt modelId="{9F646F73-8D24-46A8-AF2E-AEBEFAAB48A1}" type="parTrans" cxnId="{4D955B61-5AB8-4CB9-AA84-8000906C6506}">
      <dgm:prSet/>
      <dgm:spPr/>
      <dgm:t>
        <a:bodyPr/>
        <a:lstStyle/>
        <a:p>
          <a:endParaRPr lang="zh-TW" altLang="en-US">
            <a:latin typeface="華康方圓體W7" pitchFamily="81" charset="-120"/>
            <a:ea typeface="華康方圓體W7" pitchFamily="81" charset="-120"/>
          </a:endParaRPr>
        </a:p>
      </dgm:t>
    </dgm:pt>
    <dgm:pt modelId="{14F4FDBE-519E-405F-A1B8-D1AE6439BE93}" type="sibTrans" cxnId="{4D955B61-5AB8-4CB9-AA84-8000906C6506}">
      <dgm:prSet/>
      <dgm:spPr/>
      <dgm:t>
        <a:bodyPr/>
        <a:lstStyle/>
        <a:p>
          <a:endParaRPr lang="zh-TW" altLang="en-US">
            <a:latin typeface="華康方圓體W7" pitchFamily="81" charset="-120"/>
            <a:ea typeface="華康方圓體W7" pitchFamily="81" charset="-120"/>
          </a:endParaRPr>
        </a:p>
      </dgm:t>
    </dgm:pt>
    <dgm:pt modelId="{219434CD-DCC1-4FA6-9F17-9ADF610A88DC}">
      <dgm:prSet phldrT="[文字]"/>
      <dgm:spPr/>
      <dgm:t>
        <a:bodyPr/>
        <a:lstStyle/>
        <a:p>
          <a:r>
            <a:rPr lang="zh-TW" altLang="en-US" b="0" dirty="0">
              <a:latin typeface="華康方圓體W7" pitchFamily="81" charset="-120"/>
              <a:ea typeface="華康方圓體W7" pitchFamily="81" charset="-120"/>
            </a:rPr>
            <a:t>全國特優</a:t>
          </a:r>
          <a:endParaRPr lang="en-US" altLang="zh-TW" b="0" dirty="0">
            <a:latin typeface="華康方圓體W7" pitchFamily="81" charset="-120"/>
            <a:ea typeface="華康方圓體W7" pitchFamily="81" charset="-120"/>
          </a:endParaRPr>
        </a:p>
        <a:p>
          <a:r>
            <a:rPr lang="zh-TW" b="0" dirty="0">
              <a:latin typeface="華康方圓體W7" pitchFamily="81" charset="-120"/>
              <a:ea typeface="華康方圓體W7" pitchFamily="81" charset="-120"/>
            </a:rPr>
            <a:t>達</a:t>
          </a:r>
          <a:r>
            <a:rPr lang="zh-TW" altLang="en-US" b="0" dirty="0">
              <a:latin typeface="華康方圓體W7" pitchFamily="81" charset="-120"/>
              <a:ea typeface="華康方圓體W7" pitchFamily="81" charset="-120"/>
            </a:rPr>
            <a:t>各組</a:t>
          </a:r>
          <a:r>
            <a:rPr lang="zh-TW" b="0" dirty="0">
              <a:latin typeface="華康方圓體W7" pitchFamily="81" charset="-120"/>
              <a:ea typeface="華康方圓體W7" pitchFamily="81" charset="-120"/>
            </a:rPr>
            <a:t>成績前</a:t>
          </a:r>
          <a:r>
            <a:rPr lang="en-US" b="0" dirty="0">
              <a:latin typeface="華康方圓體W7" pitchFamily="81" charset="-120"/>
              <a:ea typeface="華康方圓體W7" pitchFamily="81" charset="-120"/>
            </a:rPr>
            <a:t> 10%</a:t>
          </a:r>
          <a:endParaRPr lang="zh-TW" altLang="en-US" b="0" dirty="0">
            <a:latin typeface="華康方圓體W7" pitchFamily="81" charset="-120"/>
            <a:ea typeface="華康方圓體W7" pitchFamily="81" charset="-120"/>
          </a:endParaRPr>
        </a:p>
      </dgm:t>
    </dgm:pt>
    <dgm:pt modelId="{74A225EA-9446-412B-8FA3-7D2166D902D8}" type="parTrans" cxnId="{932E1C04-51FA-413C-A379-9599D03EBB4C}">
      <dgm:prSet/>
      <dgm:spPr/>
      <dgm:t>
        <a:bodyPr/>
        <a:lstStyle/>
        <a:p>
          <a:endParaRPr lang="zh-TW" altLang="en-US">
            <a:latin typeface="華康方圓體W7" pitchFamily="81" charset="-120"/>
            <a:ea typeface="華康方圓體W7" pitchFamily="81" charset="-120"/>
          </a:endParaRPr>
        </a:p>
      </dgm:t>
    </dgm:pt>
    <dgm:pt modelId="{F576C3CA-A084-417D-861D-E15853C32CE2}" type="sibTrans" cxnId="{932E1C04-51FA-413C-A379-9599D03EBB4C}">
      <dgm:prSet/>
      <dgm:spPr/>
      <dgm:t>
        <a:bodyPr/>
        <a:lstStyle/>
        <a:p>
          <a:endParaRPr lang="zh-TW" altLang="en-US">
            <a:latin typeface="華康方圓體W7" pitchFamily="81" charset="-120"/>
            <a:ea typeface="華康方圓體W7" pitchFamily="81" charset="-120"/>
          </a:endParaRPr>
        </a:p>
      </dgm:t>
    </dgm:pt>
    <dgm:pt modelId="{46D44F51-289D-4DA4-96AC-BE8362C1A56A}">
      <dgm:prSet phldrT="[文字]"/>
      <dgm:spPr/>
      <dgm:t>
        <a:bodyPr/>
        <a:lstStyle/>
        <a:p>
          <a:r>
            <a:rPr lang="zh-TW" b="0" dirty="0">
              <a:latin typeface="華康方圓體W7" pitchFamily="81" charset="-120"/>
              <a:ea typeface="華康方圓體W7" pitchFamily="81" charset="-120"/>
            </a:rPr>
            <a:t>倪佳謙</a:t>
          </a:r>
          <a:r>
            <a:rPr lang="en-US" b="0" dirty="0">
              <a:latin typeface="華康方圓體W7" pitchFamily="81" charset="-120"/>
              <a:ea typeface="華康方圓體W7" pitchFamily="81" charset="-120"/>
            </a:rPr>
            <a:t>(</a:t>
          </a:r>
          <a:r>
            <a:rPr lang="zh-TW" b="0" dirty="0">
              <a:latin typeface="華康方圓體W7" pitchFamily="81" charset="-120"/>
              <a:ea typeface="華康方圓體W7" pitchFamily="81" charset="-120"/>
            </a:rPr>
            <a:t>六年級</a:t>
          </a:r>
          <a:r>
            <a:rPr lang="en-US" b="0" dirty="0">
              <a:latin typeface="華康方圓體W7" pitchFamily="81" charset="-120"/>
              <a:ea typeface="華康方圓體W7" pitchFamily="81" charset="-120"/>
            </a:rPr>
            <a:t>)</a:t>
          </a:r>
        </a:p>
        <a:p>
          <a:r>
            <a:rPr lang="zh-TW" b="0" dirty="0">
              <a:latin typeface="華康方圓體W7" pitchFamily="81" charset="-120"/>
              <a:ea typeface="華康方圓體W7" pitchFamily="81" charset="-120"/>
            </a:rPr>
            <a:t>蔡佩珈</a:t>
          </a:r>
          <a:r>
            <a:rPr lang="en-US" b="0" dirty="0">
              <a:latin typeface="華康方圓體W7" pitchFamily="81" charset="-120"/>
              <a:ea typeface="華康方圓體W7" pitchFamily="81" charset="-120"/>
            </a:rPr>
            <a:t>(</a:t>
          </a:r>
          <a:r>
            <a:rPr lang="zh-TW" b="0" dirty="0">
              <a:latin typeface="華康方圓體W7" pitchFamily="81" charset="-120"/>
              <a:ea typeface="華康方圓體W7" pitchFamily="81" charset="-120"/>
            </a:rPr>
            <a:t>三年級</a:t>
          </a:r>
          <a:r>
            <a:rPr lang="en-US" b="0" dirty="0">
              <a:latin typeface="華康方圓體W7" pitchFamily="81" charset="-120"/>
              <a:ea typeface="華康方圓體W7" pitchFamily="81" charset="-120"/>
            </a:rPr>
            <a:t>)</a:t>
          </a:r>
          <a:endParaRPr lang="zh-TW" altLang="en-US" b="0" dirty="0">
            <a:latin typeface="華康方圓體W7" pitchFamily="81" charset="-120"/>
            <a:ea typeface="華康方圓體W7" pitchFamily="81" charset="-120"/>
          </a:endParaRPr>
        </a:p>
      </dgm:t>
    </dgm:pt>
    <dgm:pt modelId="{A3BA4520-9AEA-462F-B73B-48B4F4103992}" type="parTrans" cxnId="{DDB14B04-E7D4-4C36-B8AB-49CDD77FEEFE}">
      <dgm:prSet/>
      <dgm:spPr/>
      <dgm:t>
        <a:bodyPr/>
        <a:lstStyle/>
        <a:p>
          <a:endParaRPr lang="zh-TW" altLang="en-US">
            <a:latin typeface="華康方圓體W7" pitchFamily="81" charset="-120"/>
            <a:ea typeface="華康方圓體W7" pitchFamily="81" charset="-120"/>
          </a:endParaRPr>
        </a:p>
      </dgm:t>
    </dgm:pt>
    <dgm:pt modelId="{8153F413-6832-4651-92D9-F346235254B3}" type="sibTrans" cxnId="{DDB14B04-E7D4-4C36-B8AB-49CDD77FEEFE}">
      <dgm:prSet/>
      <dgm:spPr/>
      <dgm:t>
        <a:bodyPr/>
        <a:lstStyle/>
        <a:p>
          <a:endParaRPr lang="zh-TW" altLang="en-US">
            <a:latin typeface="華康方圓體W7" pitchFamily="81" charset="-120"/>
            <a:ea typeface="華康方圓體W7" pitchFamily="81" charset="-120"/>
          </a:endParaRPr>
        </a:p>
      </dgm:t>
    </dgm:pt>
    <dgm:pt modelId="{701D32FD-74FA-43DD-A96E-0959C6B1E300}">
      <dgm:prSet/>
      <dgm:spPr/>
      <dgm:t>
        <a:bodyPr/>
        <a:lstStyle/>
        <a:p>
          <a:r>
            <a:rPr lang="zh-TW" altLang="en-US" b="0" dirty="0">
              <a:latin typeface="華康方圓體W7" pitchFamily="81" charset="-120"/>
              <a:ea typeface="華康方圓體W7" pitchFamily="81" charset="-120"/>
            </a:rPr>
            <a:t>全國優勝</a:t>
          </a:r>
          <a:endParaRPr lang="en-US" altLang="zh-TW" b="0" dirty="0">
            <a:latin typeface="華康方圓體W7" pitchFamily="81" charset="-120"/>
            <a:ea typeface="華康方圓體W7" pitchFamily="81" charset="-120"/>
          </a:endParaRPr>
        </a:p>
        <a:p>
          <a:r>
            <a:rPr lang="zh-TW" b="0" dirty="0">
              <a:latin typeface="華康方圓體W7" pitchFamily="81" charset="-120"/>
              <a:ea typeface="華康方圓體W7" pitchFamily="81" charset="-120"/>
            </a:rPr>
            <a:t>達</a:t>
          </a:r>
          <a:r>
            <a:rPr lang="zh-TW" altLang="en-US" b="0" dirty="0">
              <a:latin typeface="華康方圓體W7" pitchFamily="81" charset="-120"/>
              <a:ea typeface="華康方圓體W7" pitchFamily="81" charset="-120"/>
            </a:rPr>
            <a:t>各組</a:t>
          </a:r>
          <a:r>
            <a:rPr lang="zh-TW" b="0" dirty="0">
              <a:latin typeface="華康方圓體W7" pitchFamily="81" charset="-120"/>
              <a:ea typeface="華康方圓體W7" pitchFamily="81" charset="-120"/>
            </a:rPr>
            <a:t>成績前</a:t>
          </a:r>
          <a:r>
            <a:rPr lang="en-US" b="0" dirty="0">
              <a:latin typeface="華康方圓體W7" pitchFamily="81" charset="-120"/>
              <a:ea typeface="華康方圓體W7" pitchFamily="81" charset="-120"/>
            </a:rPr>
            <a:t> </a:t>
          </a:r>
          <a:r>
            <a:rPr lang="en-US" altLang="zh-TW" b="0" dirty="0">
              <a:latin typeface="華康方圓體W7" pitchFamily="81" charset="-120"/>
              <a:ea typeface="華康方圓體W7" pitchFamily="81" charset="-120"/>
            </a:rPr>
            <a:t>3</a:t>
          </a:r>
          <a:r>
            <a:rPr lang="en-US" b="0" dirty="0">
              <a:latin typeface="華康方圓體W7" pitchFamily="81" charset="-120"/>
              <a:ea typeface="華康方圓體W7" pitchFamily="81" charset="-120"/>
            </a:rPr>
            <a:t>0%</a:t>
          </a:r>
          <a:endParaRPr lang="zh-TW" altLang="en-US" b="0" dirty="0">
            <a:latin typeface="華康方圓體W7" pitchFamily="81" charset="-120"/>
            <a:ea typeface="華康方圓體W7" pitchFamily="81" charset="-120"/>
          </a:endParaRPr>
        </a:p>
      </dgm:t>
    </dgm:pt>
    <dgm:pt modelId="{3EA6BC6B-9452-44E4-AFF9-4DCEB1E8B9FC}" type="parTrans" cxnId="{E26B6001-2ABE-4C94-8B42-576C0BFD9411}">
      <dgm:prSet/>
      <dgm:spPr/>
      <dgm:t>
        <a:bodyPr/>
        <a:lstStyle/>
        <a:p>
          <a:endParaRPr lang="zh-TW" altLang="en-US">
            <a:latin typeface="華康方圓體W7" pitchFamily="81" charset="-120"/>
            <a:ea typeface="華康方圓體W7" pitchFamily="81" charset="-120"/>
          </a:endParaRPr>
        </a:p>
      </dgm:t>
    </dgm:pt>
    <dgm:pt modelId="{ADFBEA85-7CBC-4DEF-8E35-29578F2748E1}" type="sibTrans" cxnId="{E26B6001-2ABE-4C94-8B42-576C0BFD9411}">
      <dgm:prSet/>
      <dgm:spPr/>
      <dgm:t>
        <a:bodyPr/>
        <a:lstStyle/>
        <a:p>
          <a:endParaRPr lang="zh-TW" altLang="en-US">
            <a:latin typeface="華康方圓體W7" pitchFamily="81" charset="-120"/>
            <a:ea typeface="華康方圓體W7" pitchFamily="81" charset="-120"/>
          </a:endParaRPr>
        </a:p>
      </dgm:t>
    </dgm:pt>
    <dgm:pt modelId="{30774B64-A5EE-4FBF-93A3-66A7E7F82B30}">
      <dgm:prSet/>
      <dgm:spPr/>
      <dgm:t>
        <a:bodyPr/>
        <a:lstStyle/>
        <a:p>
          <a:r>
            <a:rPr lang="zh-TW" altLang="en-US" b="0" dirty="0">
              <a:latin typeface="華康方圓體W7" pitchFamily="81" charset="-120"/>
              <a:ea typeface="華康方圓體W7" pitchFamily="81" charset="-120"/>
            </a:rPr>
            <a:t>全國優等</a:t>
          </a:r>
          <a:endParaRPr lang="en-US" altLang="zh-TW" b="0" dirty="0">
            <a:latin typeface="華康方圓體W7" pitchFamily="81" charset="-120"/>
            <a:ea typeface="華康方圓體W7" pitchFamily="81" charset="-120"/>
          </a:endParaRPr>
        </a:p>
        <a:p>
          <a:r>
            <a:rPr lang="zh-TW" b="0" dirty="0">
              <a:latin typeface="華康方圓體W7" pitchFamily="81" charset="-120"/>
              <a:ea typeface="華康方圓體W7" pitchFamily="81" charset="-120"/>
            </a:rPr>
            <a:t>達</a:t>
          </a:r>
          <a:r>
            <a:rPr lang="zh-TW" altLang="en-US" b="0" dirty="0">
              <a:latin typeface="華康方圓體W7" pitchFamily="81" charset="-120"/>
              <a:ea typeface="華康方圓體W7" pitchFamily="81" charset="-120"/>
            </a:rPr>
            <a:t>各組</a:t>
          </a:r>
          <a:r>
            <a:rPr lang="zh-TW" b="0" dirty="0">
              <a:latin typeface="華康方圓體W7" pitchFamily="81" charset="-120"/>
              <a:ea typeface="華康方圓體W7" pitchFamily="81" charset="-120"/>
            </a:rPr>
            <a:t>成績前</a:t>
          </a:r>
          <a:r>
            <a:rPr lang="en-US" b="0" dirty="0">
              <a:latin typeface="華康方圓體W7" pitchFamily="81" charset="-120"/>
              <a:ea typeface="華康方圓體W7" pitchFamily="81" charset="-120"/>
            </a:rPr>
            <a:t> </a:t>
          </a:r>
          <a:r>
            <a:rPr lang="en-US" altLang="zh-TW" b="0" dirty="0">
              <a:latin typeface="華康方圓體W7" pitchFamily="81" charset="-120"/>
              <a:ea typeface="華康方圓體W7" pitchFamily="81" charset="-120"/>
            </a:rPr>
            <a:t>5</a:t>
          </a:r>
          <a:r>
            <a:rPr lang="en-US" b="0" dirty="0">
              <a:latin typeface="華康方圓體W7" pitchFamily="81" charset="-120"/>
              <a:ea typeface="華康方圓體W7" pitchFamily="81" charset="-120"/>
            </a:rPr>
            <a:t>0%</a:t>
          </a:r>
          <a:endParaRPr lang="zh-TW" altLang="en-US" b="0" dirty="0">
            <a:latin typeface="華康方圓體W7" pitchFamily="81" charset="-120"/>
            <a:ea typeface="華康方圓體W7" pitchFamily="81" charset="-120"/>
          </a:endParaRPr>
        </a:p>
      </dgm:t>
    </dgm:pt>
    <dgm:pt modelId="{13D2C189-E63F-452E-87E6-23F9778300E9}" type="parTrans" cxnId="{A4565BE7-165B-4789-A343-0A4BF1F71FFD}">
      <dgm:prSet/>
      <dgm:spPr/>
      <dgm:t>
        <a:bodyPr/>
        <a:lstStyle/>
        <a:p>
          <a:endParaRPr lang="zh-TW" altLang="en-US">
            <a:latin typeface="華康方圓體W7" pitchFamily="81" charset="-120"/>
            <a:ea typeface="華康方圓體W7" pitchFamily="81" charset="-120"/>
          </a:endParaRPr>
        </a:p>
      </dgm:t>
    </dgm:pt>
    <dgm:pt modelId="{335174AB-6E6D-4043-B0B3-A4FC152DAD3C}" type="sibTrans" cxnId="{A4565BE7-165B-4789-A343-0A4BF1F71FFD}">
      <dgm:prSet/>
      <dgm:spPr/>
      <dgm:t>
        <a:bodyPr/>
        <a:lstStyle/>
        <a:p>
          <a:endParaRPr lang="zh-TW" altLang="en-US">
            <a:latin typeface="華康方圓體W7" pitchFamily="81" charset="-120"/>
            <a:ea typeface="華康方圓體W7" pitchFamily="81" charset="-120"/>
          </a:endParaRPr>
        </a:p>
      </dgm:t>
    </dgm:pt>
    <dgm:pt modelId="{68D77D4A-9AEB-4C83-90D4-EB9219AEAB80}">
      <dgm:prSet/>
      <dgm:spPr/>
      <dgm:t>
        <a:bodyPr/>
        <a:lstStyle/>
        <a:p>
          <a:r>
            <a:rPr lang="zh-TW" b="0" dirty="0">
              <a:latin typeface="華康方圓體W7" pitchFamily="81" charset="-120"/>
              <a:ea typeface="華康方圓體W7" pitchFamily="81" charset="-120"/>
            </a:rPr>
            <a:t>吳文玎</a:t>
          </a:r>
          <a:r>
            <a:rPr lang="en-US" b="0" dirty="0">
              <a:latin typeface="華康方圓體W7" pitchFamily="81" charset="-120"/>
              <a:ea typeface="華康方圓體W7" pitchFamily="81" charset="-120"/>
            </a:rPr>
            <a:t>(</a:t>
          </a:r>
          <a:r>
            <a:rPr lang="zh-TW" b="0" dirty="0">
              <a:latin typeface="華康方圓體W7" pitchFamily="81" charset="-120"/>
              <a:ea typeface="華康方圓體W7" pitchFamily="81" charset="-120"/>
            </a:rPr>
            <a:t>六年級</a:t>
          </a:r>
          <a:r>
            <a:rPr lang="en-US" b="0" dirty="0">
              <a:latin typeface="華康方圓體W7" pitchFamily="81" charset="-120"/>
              <a:ea typeface="華康方圓體W7" pitchFamily="81" charset="-120"/>
            </a:rPr>
            <a:t>) </a:t>
          </a:r>
          <a:r>
            <a:rPr lang="zh-TW" b="0" dirty="0">
              <a:latin typeface="華康方圓體W7" pitchFamily="81" charset="-120"/>
              <a:ea typeface="華康方圓體W7" pitchFamily="81" charset="-120"/>
            </a:rPr>
            <a:t>蔣毓庭</a:t>
          </a:r>
          <a:r>
            <a:rPr lang="en-US" b="0" dirty="0">
              <a:latin typeface="華康方圓體W7" pitchFamily="81" charset="-120"/>
              <a:ea typeface="華康方圓體W7" pitchFamily="81" charset="-120"/>
            </a:rPr>
            <a:t>(</a:t>
          </a:r>
          <a:r>
            <a:rPr lang="zh-TW" b="0" dirty="0">
              <a:latin typeface="華康方圓體W7" pitchFamily="81" charset="-120"/>
              <a:ea typeface="華康方圓體W7" pitchFamily="81" charset="-120"/>
            </a:rPr>
            <a:t>五年級</a:t>
          </a:r>
          <a:r>
            <a:rPr lang="en-US" b="0" dirty="0">
              <a:latin typeface="華康方圓體W7" pitchFamily="81" charset="-120"/>
              <a:ea typeface="華康方圓體W7" pitchFamily="81" charset="-120"/>
            </a:rPr>
            <a:t>)</a:t>
          </a:r>
          <a:r>
            <a:rPr lang="zh-TW" b="0" dirty="0">
              <a:latin typeface="華康方圓體W7" pitchFamily="81" charset="-120"/>
              <a:ea typeface="華康方圓體W7" pitchFamily="81" charset="-120"/>
            </a:rPr>
            <a:t>吳旻軒</a:t>
          </a:r>
          <a:r>
            <a:rPr lang="en-US" b="0" dirty="0">
              <a:latin typeface="華康方圓體W7" pitchFamily="81" charset="-120"/>
              <a:ea typeface="華康方圓體W7" pitchFamily="81" charset="-120"/>
            </a:rPr>
            <a:t>(</a:t>
          </a:r>
          <a:r>
            <a:rPr lang="zh-TW" b="0" dirty="0">
              <a:latin typeface="華康方圓體W7" pitchFamily="81" charset="-120"/>
              <a:ea typeface="華康方圓體W7" pitchFamily="81" charset="-120"/>
            </a:rPr>
            <a:t>五年級</a:t>
          </a:r>
          <a:r>
            <a:rPr lang="en-US" b="0" dirty="0">
              <a:latin typeface="華康方圓體W7" pitchFamily="81" charset="-120"/>
              <a:ea typeface="華康方圓體W7" pitchFamily="81" charset="-120"/>
            </a:rPr>
            <a:t>) </a:t>
          </a:r>
          <a:r>
            <a:rPr lang="zh-TW" b="0" dirty="0">
              <a:latin typeface="華康方圓體W7" pitchFamily="81" charset="-120"/>
              <a:ea typeface="華康方圓體W7" pitchFamily="81" charset="-120"/>
            </a:rPr>
            <a:t>鄭巧安</a:t>
          </a:r>
          <a:r>
            <a:rPr lang="en-US" b="0" dirty="0">
              <a:latin typeface="華康方圓體W7" pitchFamily="81" charset="-120"/>
              <a:ea typeface="華康方圓體W7" pitchFamily="81" charset="-120"/>
            </a:rPr>
            <a:t>(</a:t>
          </a:r>
          <a:r>
            <a:rPr lang="zh-TW" b="0" dirty="0">
              <a:latin typeface="華康方圓體W7" pitchFamily="81" charset="-120"/>
              <a:ea typeface="華康方圓體W7" pitchFamily="81" charset="-120"/>
            </a:rPr>
            <a:t>三年級</a:t>
          </a:r>
          <a:r>
            <a:rPr lang="en-US" b="0" dirty="0">
              <a:latin typeface="華康方圓體W7" pitchFamily="81" charset="-120"/>
              <a:ea typeface="華康方圓體W7" pitchFamily="81" charset="-120"/>
            </a:rPr>
            <a:t>) </a:t>
          </a:r>
          <a:r>
            <a:rPr lang="zh-TW" b="0" dirty="0">
              <a:latin typeface="華康方圓體W7" pitchFamily="81" charset="-120"/>
              <a:ea typeface="華康方圓體W7" pitchFamily="81" charset="-120"/>
            </a:rPr>
            <a:t>林宸瑋</a:t>
          </a:r>
          <a:r>
            <a:rPr lang="en-US" b="0" dirty="0">
              <a:latin typeface="華康方圓體W7" pitchFamily="81" charset="-120"/>
              <a:ea typeface="華康方圓體W7" pitchFamily="81" charset="-120"/>
            </a:rPr>
            <a:t>(</a:t>
          </a:r>
          <a:r>
            <a:rPr lang="zh-TW" b="0" dirty="0">
              <a:latin typeface="華康方圓體W7" pitchFamily="81" charset="-120"/>
              <a:ea typeface="華康方圓體W7" pitchFamily="81" charset="-120"/>
            </a:rPr>
            <a:t>二年級</a:t>
          </a:r>
          <a:r>
            <a:rPr lang="en-US" b="0" dirty="0">
              <a:latin typeface="華康方圓體W7" pitchFamily="81" charset="-120"/>
              <a:ea typeface="華康方圓體W7" pitchFamily="81" charset="-120"/>
            </a:rPr>
            <a:t>)</a:t>
          </a:r>
          <a:r>
            <a:rPr lang="zh-TW" b="0" dirty="0">
              <a:latin typeface="華康方圓體W7" pitchFamily="81" charset="-120"/>
              <a:ea typeface="華康方圓體W7" pitchFamily="81" charset="-120"/>
            </a:rPr>
            <a:t>郭昱成</a:t>
          </a:r>
          <a:r>
            <a:rPr lang="en-US" b="0" dirty="0">
              <a:latin typeface="華康方圓體W7" pitchFamily="81" charset="-120"/>
              <a:ea typeface="華康方圓體W7" pitchFamily="81" charset="-120"/>
            </a:rPr>
            <a:t>(</a:t>
          </a:r>
          <a:r>
            <a:rPr lang="zh-TW" b="0" dirty="0">
              <a:latin typeface="華康方圓體W7" pitchFamily="81" charset="-120"/>
              <a:ea typeface="華康方圓體W7" pitchFamily="81" charset="-120"/>
            </a:rPr>
            <a:t>二年級</a:t>
          </a:r>
          <a:r>
            <a:rPr lang="en-US" b="0" dirty="0">
              <a:latin typeface="華康方圓體W7" pitchFamily="81" charset="-120"/>
              <a:ea typeface="華康方圓體W7" pitchFamily="81" charset="-120"/>
            </a:rPr>
            <a:t>)</a:t>
          </a:r>
          <a:r>
            <a:rPr lang="zh-TW" b="0" dirty="0">
              <a:latin typeface="華康方圓體W7" pitchFamily="81" charset="-120"/>
              <a:ea typeface="華康方圓體W7" pitchFamily="81" charset="-120"/>
            </a:rPr>
            <a:t>林欣樺</a:t>
          </a:r>
          <a:r>
            <a:rPr lang="en-US" b="0" dirty="0">
              <a:latin typeface="華康方圓體W7" pitchFamily="81" charset="-120"/>
              <a:ea typeface="華康方圓體W7" pitchFamily="81" charset="-120"/>
            </a:rPr>
            <a:t>(</a:t>
          </a:r>
          <a:r>
            <a:rPr lang="zh-TW" b="0" dirty="0">
              <a:latin typeface="華康方圓體W7" pitchFamily="81" charset="-120"/>
              <a:ea typeface="華康方圓體W7" pitchFamily="81" charset="-120"/>
            </a:rPr>
            <a:t>二年級</a:t>
          </a:r>
          <a:r>
            <a:rPr lang="en-US" b="0" dirty="0">
              <a:latin typeface="華康方圓體W7" pitchFamily="81" charset="-120"/>
              <a:ea typeface="華康方圓體W7" pitchFamily="81" charset="-120"/>
            </a:rPr>
            <a:t>)</a:t>
          </a:r>
          <a:endParaRPr lang="zh-TW" altLang="en-US" b="0" dirty="0">
            <a:latin typeface="華康方圓體W7" pitchFamily="81" charset="-120"/>
            <a:ea typeface="華康方圓體W7" pitchFamily="81" charset="-120"/>
          </a:endParaRPr>
        </a:p>
      </dgm:t>
    </dgm:pt>
    <dgm:pt modelId="{A15B7E1F-E6D2-46C8-8923-6AC126273292}" type="parTrans" cxnId="{6BB1F42E-D84A-4084-9984-D0A7897BF6B6}">
      <dgm:prSet/>
      <dgm:spPr/>
      <dgm:t>
        <a:bodyPr/>
        <a:lstStyle/>
        <a:p>
          <a:endParaRPr lang="zh-TW" altLang="en-US">
            <a:latin typeface="華康方圓體W7" pitchFamily="81" charset="-120"/>
            <a:ea typeface="華康方圓體W7" pitchFamily="81" charset="-120"/>
          </a:endParaRPr>
        </a:p>
      </dgm:t>
    </dgm:pt>
    <dgm:pt modelId="{891CF654-2D98-4CA5-8112-97DDBBC7FA40}" type="sibTrans" cxnId="{6BB1F42E-D84A-4084-9984-D0A7897BF6B6}">
      <dgm:prSet/>
      <dgm:spPr/>
      <dgm:t>
        <a:bodyPr/>
        <a:lstStyle/>
        <a:p>
          <a:endParaRPr lang="zh-TW" altLang="en-US">
            <a:latin typeface="華康方圓體W7" pitchFamily="81" charset="-120"/>
            <a:ea typeface="華康方圓體W7" pitchFamily="81" charset="-120"/>
          </a:endParaRPr>
        </a:p>
      </dgm:t>
    </dgm:pt>
    <dgm:pt modelId="{076C57D0-A77F-4741-9E30-2151FA1DBC28}">
      <dgm:prSet/>
      <dgm:spPr/>
      <dgm:t>
        <a:bodyPr/>
        <a:lstStyle/>
        <a:p>
          <a:r>
            <a:rPr lang="zh-TW" b="0" dirty="0">
              <a:latin typeface="華康方圓體W7" pitchFamily="81" charset="-120"/>
              <a:ea typeface="華康方圓體W7" pitchFamily="81" charset="-120"/>
            </a:rPr>
            <a:t>徐嘉祥</a:t>
          </a:r>
          <a:r>
            <a:rPr lang="en-US" b="0" dirty="0">
              <a:latin typeface="華康方圓體W7" pitchFamily="81" charset="-120"/>
              <a:ea typeface="華康方圓體W7" pitchFamily="81" charset="-120"/>
            </a:rPr>
            <a:t>(</a:t>
          </a:r>
          <a:r>
            <a:rPr lang="zh-TW" b="0" dirty="0">
              <a:latin typeface="華康方圓體W7" pitchFamily="81" charset="-120"/>
              <a:ea typeface="華康方圓體W7" pitchFamily="81" charset="-120"/>
            </a:rPr>
            <a:t>六年級</a:t>
          </a:r>
          <a:r>
            <a:rPr lang="en-US" b="0" dirty="0">
              <a:latin typeface="華康方圓體W7" pitchFamily="81" charset="-120"/>
              <a:ea typeface="華康方圓體W7" pitchFamily="81" charset="-120"/>
            </a:rPr>
            <a:t>)</a:t>
          </a:r>
        </a:p>
        <a:p>
          <a:r>
            <a:rPr lang="zh-TW" b="0" dirty="0">
              <a:latin typeface="華康方圓體W7" pitchFamily="81" charset="-120"/>
              <a:ea typeface="華康方圓體W7" pitchFamily="81" charset="-120"/>
            </a:rPr>
            <a:t>陳志雄</a:t>
          </a:r>
          <a:r>
            <a:rPr lang="en-US" b="0" dirty="0">
              <a:latin typeface="華康方圓體W7" pitchFamily="81" charset="-120"/>
              <a:ea typeface="華康方圓體W7" pitchFamily="81" charset="-120"/>
            </a:rPr>
            <a:t>(</a:t>
          </a:r>
          <a:r>
            <a:rPr lang="zh-TW" b="0" dirty="0">
              <a:latin typeface="華康方圓體W7" pitchFamily="81" charset="-120"/>
              <a:ea typeface="華康方圓體W7" pitchFamily="81" charset="-120"/>
            </a:rPr>
            <a:t>五年級</a:t>
          </a:r>
          <a:r>
            <a:rPr lang="en-US" b="0" dirty="0">
              <a:latin typeface="華康方圓體W7" pitchFamily="81" charset="-120"/>
              <a:ea typeface="華康方圓體W7" pitchFamily="81" charset="-120"/>
            </a:rPr>
            <a:t>)</a:t>
          </a:r>
          <a:endParaRPr lang="zh-TW" altLang="en-US" b="0" dirty="0">
            <a:latin typeface="華康方圓體W7" pitchFamily="81" charset="-120"/>
            <a:ea typeface="華康方圓體W7" pitchFamily="81" charset="-120"/>
          </a:endParaRPr>
        </a:p>
      </dgm:t>
    </dgm:pt>
    <dgm:pt modelId="{07C80714-959D-410A-8366-68B560D37DEC}" type="parTrans" cxnId="{9265539B-49BF-4C04-9E8B-8EFBBAEACB32}">
      <dgm:prSet/>
      <dgm:spPr/>
      <dgm:t>
        <a:bodyPr/>
        <a:lstStyle/>
        <a:p>
          <a:endParaRPr lang="zh-TW" altLang="en-US">
            <a:latin typeface="華康方圓體W7" pitchFamily="81" charset="-120"/>
            <a:ea typeface="華康方圓體W7" pitchFamily="81" charset="-120"/>
          </a:endParaRPr>
        </a:p>
      </dgm:t>
    </dgm:pt>
    <dgm:pt modelId="{BE8620FF-3AED-4F63-82AB-E78D7228D168}" type="sibTrans" cxnId="{9265539B-49BF-4C04-9E8B-8EFBBAEACB32}">
      <dgm:prSet/>
      <dgm:spPr/>
      <dgm:t>
        <a:bodyPr/>
        <a:lstStyle/>
        <a:p>
          <a:endParaRPr lang="zh-TW" altLang="en-US">
            <a:latin typeface="華康方圓體W7" pitchFamily="81" charset="-120"/>
            <a:ea typeface="華康方圓體W7" pitchFamily="81" charset="-120"/>
          </a:endParaRPr>
        </a:p>
      </dgm:t>
    </dgm:pt>
    <dgm:pt modelId="{02C2F2A7-8B6F-4102-9E57-B3BDACDD53C2}" type="pres">
      <dgm:prSet presAssocID="{56CAB2ED-2FA1-4015-981D-480C2C9411A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13CE1C4-88A2-4CFD-B952-0EFAE0D86088}" type="pres">
      <dgm:prSet presAssocID="{80018DA6-59A6-4E2D-9CE1-12ECEA33C0E4}" presName="root1" presStyleCnt="0"/>
      <dgm:spPr/>
    </dgm:pt>
    <dgm:pt modelId="{F7654A71-4AB5-4A9E-833D-17A721DAE29D}" type="pres">
      <dgm:prSet presAssocID="{80018DA6-59A6-4E2D-9CE1-12ECEA33C0E4}" presName="LevelOneTextNode" presStyleLbl="node0" presStyleIdx="0" presStyleCnt="1" custScaleX="8854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5528B75-59BF-4197-9A7D-F57315B3FEEC}" type="pres">
      <dgm:prSet presAssocID="{80018DA6-59A6-4E2D-9CE1-12ECEA33C0E4}" presName="level2hierChild" presStyleCnt="0"/>
      <dgm:spPr/>
    </dgm:pt>
    <dgm:pt modelId="{CE36C037-8ACA-49C0-B6BE-E27FCE46FCC1}" type="pres">
      <dgm:prSet presAssocID="{74A225EA-9446-412B-8FA3-7D2166D902D8}" presName="conn2-1" presStyleLbl="parChTrans1D2" presStyleIdx="0" presStyleCnt="3"/>
      <dgm:spPr/>
      <dgm:t>
        <a:bodyPr/>
        <a:lstStyle/>
        <a:p>
          <a:endParaRPr lang="zh-TW" altLang="en-US"/>
        </a:p>
      </dgm:t>
    </dgm:pt>
    <dgm:pt modelId="{62FD089E-BF9E-4C86-AB9B-D60172FD0580}" type="pres">
      <dgm:prSet presAssocID="{74A225EA-9446-412B-8FA3-7D2166D902D8}" presName="connTx" presStyleLbl="parChTrans1D2" presStyleIdx="0" presStyleCnt="3"/>
      <dgm:spPr/>
      <dgm:t>
        <a:bodyPr/>
        <a:lstStyle/>
        <a:p>
          <a:endParaRPr lang="zh-TW" altLang="en-US"/>
        </a:p>
      </dgm:t>
    </dgm:pt>
    <dgm:pt modelId="{0B0F6008-4944-4889-BCF2-2430A3178E50}" type="pres">
      <dgm:prSet presAssocID="{219434CD-DCC1-4FA6-9F17-9ADF610A88DC}" presName="root2" presStyleCnt="0"/>
      <dgm:spPr/>
    </dgm:pt>
    <dgm:pt modelId="{803FEC96-C4B2-4EF5-905D-86FEB7BFB6B7}" type="pres">
      <dgm:prSet presAssocID="{219434CD-DCC1-4FA6-9F17-9ADF610A88DC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3061DB4-A0E4-4E26-A32B-641EB74466EA}" type="pres">
      <dgm:prSet presAssocID="{219434CD-DCC1-4FA6-9F17-9ADF610A88DC}" presName="level3hierChild" presStyleCnt="0"/>
      <dgm:spPr/>
    </dgm:pt>
    <dgm:pt modelId="{FE286430-0B1A-4847-9719-77612A0B5AD5}" type="pres">
      <dgm:prSet presAssocID="{A3BA4520-9AEA-462F-B73B-48B4F4103992}" presName="conn2-1" presStyleLbl="parChTrans1D3" presStyleIdx="0" presStyleCnt="3"/>
      <dgm:spPr/>
      <dgm:t>
        <a:bodyPr/>
        <a:lstStyle/>
        <a:p>
          <a:endParaRPr lang="zh-TW" altLang="en-US"/>
        </a:p>
      </dgm:t>
    </dgm:pt>
    <dgm:pt modelId="{E667D66E-FB97-4A2E-B5E4-C3EA59AB00C4}" type="pres">
      <dgm:prSet presAssocID="{A3BA4520-9AEA-462F-B73B-48B4F4103992}" presName="connTx" presStyleLbl="parChTrans1D3" presStyleIdx="0" presStyleCnt="3"/>
      <dgm:spPr/>
      <dgm:t>
        <a:bodyPr/>
        <a:lstStyle/>
        <a:p>
          <a:endParaRPr lang="zh-TW" altLang="en-US"/>
        </a:p>
      </dgm:t>
    </dgm:pt>
    <dgm:pt modelId="{15CA9446-F707-4B7B-97BA-01E748C359DC}" type="pres">
      <dgm:prSet presAssocID="{46D44F51-289D-4DA4-96AC-BE8362C1A56A}" presName="root2" presStyleCnt="0"/>
      <dgm:spPr/>
    </dgm:pt>
    <dgm:pt modelId="{D26F3129-4759-4D15-A6B1-63388F06A12E}" type="pres">
      <dgm:prSet presAssocID="{46D44F51-289D-4DA4-96AC-BE8362C1A56A}" presName="LevelTwoTextNode" presStyleLbl="node3" presStyleIdx="0" presStyleCnt="3" custScaleX="87212" custScaleY="8264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62B6486-B5D4-4958-99B1-AD9C5045841E}" type="pres">
      <dgm:prSet presAssocID="{46D44F51-289D-4DA4-96AC-BE8362C1A56A}" presName="level3hierChild" presStyleCnt="0"/>
      <dgm:spPr/>
    </dgm:pt>
    <dgm:pt modelId="{EF49DD99-2342-4720-A033-987EAAAB3BAB}" type="pres">
      <dgm:prSet presAssocID="{3EA6BC6B-9452-44E4-AFF9-4DCEB1E8B9FC}" presName="conn2-1" presStyleLbl="parChTrans1D2" presStyleIdx="1" presStyleCnt="3"/>
      <dgm:spPr/>
      <dgm:t>
        <a:bodyPr/>
        <a:lstStyle/>
        <a:p>
          <a:endParaRPr lang="zh-TW" altLang="en-US"/>
        </a:p>
      </dgm:t>
    </dgm:pt>
    <dgm:pt modelId="{1489430C-6504-488D-80F4-C8A64DE19B6D}" type="pres">
      <dgm:prSet presAssocID="{3EA6BC6B-9452-44E4-AFF9-4DCEB1E8B9FC}" presName="connTx" presStyleLbl="parChTrans1D2" presStyleIdx="1" presStyleCnt="3"/>
      <dgm:spPr/>
      <dgm:t>
        <a:bodyPr/>
        <a:lstStyle/>
        <a:p>
          <a:endParaRPr lang="zh-TW" altLang="en-US"/>
        </a:p>
      </dgm:t>
    </dgm:pt>
    <dgm:pt modelId="{74122CC4-4A4B-4DBE-AF8A-838D80348666}" type="pres">
      <dgm:prSet presAssocID="{701D32FD-74FA-43DD-A96E-0959C6B1E300}" presName="root2" presStyleCnt="0"/>
      <dgm:spPr/>
    </dgm:pt>
    <dgm:pt modelId="{F4ABB646-6853-4027-BD70-95A8102145DA}" type="pres">
      <dgm:prSet presAssocID="{701D32FD-74FA-43DD-A96E-0959C6B1E300}" presName="LevelTwoTextNode" presStyleLbl="node2" presStyleIdx="1" presStyleCnt="3" custLinFactNeighborX="485" custLinFactNeighborY="96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C6D7DFF-6E92-41C2-B1B3-3D2B012F476D}" type="pres">
      <dgm:prSet presAssocID="{701D32FD-74FA-43DD-A96E-0959C6B1E300}" presName="level3hierChild" presStyleCnt="0"/>
      <dgm:spPr/>
    </dgm:pt>
    <dgm:pt modelId="{28EF5BA7-8118-47D1-9493-29F71BB3C0FF}" type="pres">
      <dgm:prSet presAssocID="{A15B7E1F-E6D2-46C8-8923-6AC126273292}" presName="conn2-1" presStyleLbl="parChTrans1D3" presStyleIdx="1" presStyleCnt="3"/>
      <dgm:spPr/>
      <dgm:t>
        <a:bodyPr/>
        <a:lstStyle/>
        <a:p>
          <a:endParaRPr lang="zh-TW" altLang="en-US"/>
        </a:p>
      </dgm:t>
    </dgm:pt>
    <dgm:pt modelId="{342593D3-B152-4C8A-A364-0798400C62AB}" type="pres">
      <dgm:prSet presAssocID="{A15B7E1F-E6D2-46C8-8923-6AC126273292}" presName="connTx" presStyleLbl="parChTrans1D3" presStyleIdx="1" presStyleCnt="3"/>
      <dgm:spPr/>
      <dgm:t>
        <a:bodyPr/>
        <a:lstStyle/>
        <a:p>
          <a:endParaRPr lang="zh-TW" altLang="en-US"/>
        </a:p>
      </dgm:t>
    </dgm:pt>
    <dgm:pt modelId="{EA61966D-F973-41B0-B3DF-9B8317072B5A}" type="pres">
      <dgm:prSet presAssocID="{68D77D4A-9AEB-4C83-90D4-EB9219AEAB80}" presName="root2" presStyleCnt="0"/>
      <dgm:spPr/>
    </dgm:pt>
    <dgm:pt modelId="{C4118E6D-80FC-481E-AB5E-07032C5CCC87}" type="pres">
      <dgm:prSet presAssocID="{68D77D4A-9AEB-4C83-90D4-EB9219AEAB80}" presName="LevelTwoTextNode" presStyleLbl="node3" presStyleIdx="1" presStyleCnt="3" custScaleX="87212" custScaleY="21485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03DCE34-E58A-42A5-9B24-F62A3159C2CD}" type="pres">
      <dgm:prSet presAssocID="{68D77D4A-9AEB-4C83-90D4-EB9219AEAB80}" presName="level3hierChild" presStyleCnt="0"/>
      <dgm:spPr/>
    </dgm:pt>
    <dgm:pt modelId="{7B6F8F96-15F3-4E76-B5AC-63D2375C6893}" type="pres">
      <dgm:prSet presAssocID="{13D2C189-E63F-452E-87E6-23F9778300E9}" presName="conn2-1" presStyleLbl="parChTrans1D2" presStyleIdx="2" presStyleCnt="3"/>
      <dgm:spPr/>
      <dgm:t>
        <a:bodyPr/>
        <a:lstStyle/>
        <a:p>
          <a:endParaRPr lang="zh-TW" altLang="en-US"/>
        </a:p>
      </dgm:t>
    </dgm:pt>
    <dgm:pt modelId="{C50A3293-031F-43A7-B88E-2FC31AD80E16}" type="pres">
      <dgm:prSet presAssocID="{13D2C189-E63F-452E-87E6-23F9778300E9}" presName="connTx" presStyleLbl="parChTrans1D2" presStyleIdx="2" presStyleCnt="3"/>
      <dgm:spPr/>
      <dgm:t>
        <a:bodyPr/>
        <a:lstStyle/>
        <a:p>
          <a:endParaRPr lang="zh-TW" altLang="en-US"/>
        </a:p>
      </dgm:t>
    </dgm:pt>
    <dgm:pt modelId="{51A14A99-B3B7-473F-8B27-AA430070D9DF}" type="pres">
      <dgm:prSet presAssocID="{30774B64-A5EE-4FBF-93A3-66A7E7F82B30}" presName="root2" presStyleCnt="0"/>
      <dgm:spPr/>
    </dgm:pt>
    <dgm:pt modelId="{92570A39-2D16-4D39-8C9B-408CFC1CAC1F}" type="pres">
      <dgm:prSet presAssocID="{30774B64-A5EE-4FBF-93A3-66A7E7F82B30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0E690CB-7204-49EC-BD13-B7B12C443248}" type="pres">
      <dgm:prSet presAssocID="{30774B64-A5EE-4FBF-93A3-66A7E7F82B30}" presName="level3hierChild" presStyleCnt="0"/>
      <dgm:spPr/>
    </dgm:pt>
    <dgm:pt modelId="{CA3EB677-E789-4A51-B720-AADBCE4824DB}" type="pres">
      <dgm:prSet presAssocID="{07C80714-959D-410A-8366-68B560D37DEC}" presName="conn2-1" presStyleLbl="parChTrans1D3" presStyleIdx="2" presStyleCnt="3"/>
      <dgm:spPr/>
      <dgm:t>
        <a:bodyPr/>
        <a:lstStyle/>
        <a:p>
          <a:endParaRPr lang="zh-TW" altLang="en-US"/>
        </a:p>
      </dgm:t>
    </dgm:pt>
    <dgm:pt modelId="{71934F85-432C-4C80-9CA7-BBB1FD6487B7}" type="pres">
      <dgm:prSet presAssocID="{07C80714-959D-410A-8366-68B560D37DEC}" presName="connTx" presStyleLbl="parChTrans1D3" presStyleIdx="2" presStyleCnt="3"/>
      <dgm:spPr/>
      <dgm:t>
        <a:bodyPr/>
        <a:lstStyle/>
        <a:p>
          <a:endParaRPr lang="zh-TW" altLang="en-US"/>
        </a:p>
      </dgm:t>
    </dgm:pt>
    <dgm:pt modelId="{E556645D-DA0E-4D73-8FDF-E726E7249BC2}" type="pres">
      <dgm:prSet presAssocID="{076C57D0-A77F-4741-9E30-2151FA1DBC28}" presName="root2" presStyleCnt="0"/>
      <dgm:spPr/>
    </dgm:pt>
    <dgm:pt modelId="{5A24C302-5291-4D26-BF26-05895315A363}" type="pres">
      <dgm:prSet presAssocID="{076C57D0-A77F-4741-9E30-2151FA1DBC28}" presName="LevelTwoTextNode" presStyleLbl="node3" presStyleIdx="2" presStyleCnt="3" custScaleX="87212" custScaleY="8738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6665977-CB19-47E8-A8BC-50139EE4A8E7}" type="pres">
      <dgm:prSet presAssocID="{076C57D0-A77F-4741-9E30-2151FA1DBC28}" presName="level3hierChild" presStyleCnt="0"/>
      <dgm:spPr/>
    </dgm:pt>
  </dgm:ptLst>
  <dgm:cxnLst>
    <dgm:cxn modelId="{2C85046D-6A57-437E-8950-A91D3342272D}" type="presOf" srcId="{3EA6BC6B-9452-44E4-AFF9-4DCEB1E8B9FC}" destId="{1489430C-6504-488D-80F4-C8A64DE19B6D}" srcOrd="1" destOrd="0" presId="urn:microsoft.com/office/officeart/2005/8/layout/hierarchy2"/>
    <dgm:cxn modelId="{7C564716-BCD0-4499-B511-2BEC1FFCDA94}" type="presOf" srcId="{13D2C189-E63F-452E-87E6-23F9778300E9}" destId="{C50A3293-031F-43A7-B88E-2FC31AD80E16}" srcOrd="1" destOrd="0" presId="urn:microsoft.com/office/officeart/2005/8/layout/hierarchy2"/>
    <dgm:cxn modelId="{E26B6001-2ABE-4C94-8B42-576C0BFD9411}" srcId="{80018DA6-59A6-4E2D-9CE1-12ECEA33C0E4}" destId="{701D32FD-74FA-43DD-A96E-0959C6B1E300}" srcOrd="1" destOrd="0" parTransId="{3EA6BC6B-9452-44E4-AFF9-4DCEB1E8B9FC}" sibTransId="{ADFBEA85-7CBC-4DEF-8E35-29578F2748E1}"/>
    <dgm:cxn modelId="{3D977B55-2466-4564-A097-BB625AEFFFF3}" type="presOf" srcId="{A3BA4520-9AEA-462F-B73B-48B4F4103992}" destId="{FE286430-0B1A-4847-9719-77612A0B5AD5}" srcOrd="0" destOrd="0" presId="urn:microsoft.com/office/officeart/2005/8/layout/hierarchy2"/>
    <dgm:cxn modelId="{92C5B3BD-80E9-4C15-8938-3C5DDA7FB18C}" type="presOf" srcId="{74A225EA-9446-412B-8FA3-7D2166D902D8}" destId="{62FD089E-BF9E-4C86-AB9B-D60172FD0580}" srcOrd="1" destOrd="0" presId="urn:microsoft.com/office/officeart/2005/8/layout/hierarchy2"/>
    <dgm:cxn modelId="{A4565BE7-165B-4789-A343-0A4BF1F71FFD}" srcId="{80018DA6-59A6-4E2D-9CE1-12ECEA33C0E4}" destId="{30774B64-A5EE-4FBF-93A3-66A7E7F82B30}" srcOrd="2" destOrd="0" parTransId="{13D2C189-E63F-452E-87E6-23F9778300E9}" sibTransId="{335174AB-6E6D-4043-B0B3-A4FC152DAD3C}"/>
    <dgm:cxn modelId="{0FC3C1DD-E0A3-4A63-83C4-B5A1DF99D094}" type="presOf" srcId="{07C80714-959D-410A-8366-68B560D37DEC}" destId="{CA3EB677-E789-4A51-B720-AADBCE4824DB}" srcOrd="0" destOrd="0" presId="urn:microsoft.com/office/officeart/2005/8/layout/hierarchy2"/>
    <dgm:cxn modelId="{9265539B-49BF-4C04-9E8B-8EFBBAEACB32}" srcId="{30774B64-A5EE-4FBF-93A3-66A7E7F82B30}" destId="{076C57D0-A77F-4741-9E30-2151FA1DBC28}" srcOrd="0" destOrd="0" parTransId="{07C80714-959D-410A-8366-68B560D37DEC}" sibTransId="{BE8620FF-3AED-4F63-82AB-E78D7228D168}"/>
    <dgm:cxn modelId="{D894D903-FF9B-4056-96A9-33B16A295BB2}" type="presOf" srcId="{30774B64-A5EE-4FBF-93A3-66A7E7F82B30}" destId="{92570A39-2D16-4D39-8C9B-408CFC1CAC1F}" srcOrd="0" destOrd="0" presId="urn:microsoft.com/office/officeart/2005/8/layout/hierarchy2"/>
    <dgm:cxn modelId="{FEEE8098-A34E-4049-AA1B-18660DB93A1E}" type="presOf" srcId="{68D77D4A-9AEB-4C83-90D4-EB9219AEAB80}" destId="{C4118E6D-80FC-481E-AB5E-07032C5CCC87}" srcOrd="0" destOrd="0" presId="urn:microsoft.com/office/officeart/2005/8/layout/hierarchy2"/>
    <dgm:cxn modelId="{401182E8-5B79-46C6-98AA-798A304C3F7F}" type="presOf" srcId="{076C57D0-A77F-4741-9E30-2151FA1DBC28}" destId="{5A24C302-5291-4D26-BF26-05895315A363}" srcOrd="0" destOrd="0" presId="urn:microsoft.com/office/officeart/2005/8/layout/hierarchy2"/>
    <dgm:cxn modelId="{803D0BB4-07CE-4832-AE58-D9D8DF8E9792}" type="presOf" srcId="{13D2C189-E63F-452E-87E6-23F9778300E9}" destId="{7B6F8F96-15F3-4E76-B5AC-63D2375C6893}" srcOrd="0" destOrd="0" presId="urn:microsoft.com/office/officeart/2005/8/layout/hierarchy2"/>
    <dgm:cxn modelId="{4D955B61-5AB8-4CB9-AA84-8000906C6506}" srcId="{56CAB2ED-2FA1-4015-981D-480C2C9411A4}" destId="{80018DA6-59A6-4E2D-9CE1-12ECEA33C0E4}" srcOrd="0" destOrd="0" parTransId="{9F646F73-8D24-46A8-AF2E-AEBEFAAB48A1}" sibTransId="{14F4FDBE-519E-405F-A1B8-D1AE6439BE93}"/>
    <dgm:cxn modelId="{0B2F5D9D-7405-4703-8FEF-6D2B15FB4366}" type="presOf" srcId="{A15B7E1F-E6D2-46C8-8923-6AC126273292}" destId="{28EF5BA7-8118-47D1-9493-29F71BB3C0FF}" srcOrd="0" destOrd="0" presId="urn:microsoft.com/office/officeart/2005/8/layout/hierarchy2"/>
    <dgm:cxn modelId="{17F22596-6D59-41D9-9EFD-13478EEBA333}" type="presOf" srcId="{701D32FD-74FA-43DD-A96E-0959C6B1E300}" destId="{F4ABB646-6853-4027-BD70-95A8102145DA}" srcOrd="0" destOrd="0" presId="urn:microsoft.com/office/officeart/2005/8/layout/hierarchy2"/>
    <dgm:cxn modelId="{9BE2D069-52C7-44AF-8E49-C8353588C2DD}" type="presOf" srcId="{07C80714-959D-410A-8366-68B560D37DEC}" destId="{71934F85-432C-4C80-9CA7-BBB1FD6487B7}" srcOrd="1" destOrd="0" presId="urn:microsoft.com/office/officeart/2005/8/layout/hierarchy2"/>
    <dgm:cxn modelId="{F319AF21-ABBE-4BF8-ABE9-ADD7130DD612}" type="presOf" srcId="{74A225EA-9446-412B-8FA3-7D2166D902D8}" destId="{CE36C037-8ACA-49C0-B6BE-E27FCE46FCC1}" srcOrd="0" destOrd="0" presId="urn:microsoft.com/office/officeart/2005/8/layout/hierarchy2"/>
    <dgm:cxn modelId="{DDB14B04-E7D4-4C36-B8AB-49CDD77FEEFE}" srcId="{219434CD-DCC1-4FA6-9F17-9ADF610A88DC}" destId="{46D44F51-289D-4DA4-96AC-BE8362C1A56A}" srcOrd="0" destOrd="0" parTransId="{A3BA4520-9AEA-462F-B73B-48B4F4103992}" sibTransId="{8153F413-6832-4651-92D9-F346235254B3}"/>
    <dgm:cxn modelId="{932E1C04-51FA-413C-A379-9599D03EBB4C}" srcId="{80018DA6-59A6-4E2D-9CE1-12ECEA33C0E4}" destId="{219434CD-DCC1-4FA6-9F17-9ADF610A88DC}" srcOrd="0" destOrd="0" parTransId="{74A225EA-9446-412B-8FA3-7D2166D902D8}" sibTransId="{F576C3CA-A084-417D-861D-E15853C32CE2}"/>
    <dgm:cxn modelId="{AB4F3AEC-D32B-44CB-9600-A9911CB113E2}" type="presOf" srcId="{46D44F51-289D-4DA4-96AC-BE8362C1A56A}" destId="{D26F3129-4759-4D15-A6B1-63388F06A12E}" srcOrd="0" destOrd="0" presId="urn:microsoft.com/office/officeart/2005/8/layout/hierarchy2"/>
    <dgm:cxn modelId="{0E9BF682-1A08-4E98-859D-871F6ABCABD9}" type="presOf" srcId="{80018DA6-59A6-4E2D-9CE1-12ECEA33C0E4}" destId="{F7654A71-4AB5-4A9E-833D-17A721DAE29D}" srcOrd="0" destOrd="0" presId="urn:microsoft.com/office/officeart/2005/8/layout/hierarchy2"/>
    <dgm:cxn modelId="{4F960ADA-0A06-4D7A-A182-B76706AE5FF0}" type="presOf" srcId="{56CAB2ED-2FA1-4015-981D-480C2C9411A4}" destId="{02C2F2A7-8B6F-4102-9E57-B3BDACDD53C2}" srcOrd="0" destOrd="0" presId="urn:microsoft.com/office/officeart/2005/8/layout/hierarchy2"/>
    <dgm:cxn modelId="{A6ED1896-46F7-45A5-8B85-945896D16980}" type="presOf" srcId="{3EA6BC6B-9452-44E4-AFF9-4DCEB1E8B9FC}" destId="{EF49DD99-2342-4720-A033-987EAAAB3BAB}" srcOrd="0" destOrd="0" presId="urn:microsoft.com/office/officeart/2005/8/layout/hierarchy2"/>
    <dgm:cxn modelId="{A08D2AA9-6FD3-49F3-BF0B-BC737E29FF11}" type="presOf" srcId="{A3BA4520-9AEA-462F-B73B-48B4F4103992}" destId="{E667D66E-FB97-4A2E-B5E4-C3EA59AB00C4}" srcOrd="1" destOrd="0" presId="urn:microsoft.com/office/officeart/2005/8/layout/hierarchy2"/>
    <dgm:cxn modelId="{6BB1F42E-D84A-4084-9984-D0A7897BF6B6}" srcId="{701D32FD-74FA-43DD-A96E-0959C6B1E300}" destId="{68D77D4A-9AEB-4C83-90D4-EB9219AEAB80}" srcOrd="0" destOrd="0" parTransId="{A15B7E1F-E6D2-46C8-8923-6AC126273292}" sibTransId="{891CF654-2D98-4CA5-8112-97DDBBC7FA40}"/>
    <dgm:cxn modelId="{8CF6EB1B-F8D7-43EC-84D5-C1C284481756}" type="presOf" srcId="{A15B7E1F-E6D2-46C8-8923-6AC126273292}" destId="{342593D3-B152-4C8A-A364-0798400C62AB}" srcOrd="1" destOrd="0" presId="urn:microsoft.com/office/officeart/2005/8/layout/hierarchy2"/>
    <dgm:cxn modelId="{287ACD26-E627-49F9-B3C9-7657763E2DD4}" type="presOf" srcId="{219434CD-DCC1-4FA6-9F17-9ADF610A88DC}" destId="{803FEC96-C4B2-4EF5-905D-86FEB7BFB6B7}" srcOrd="0" destOrd="0" presId="urn:microsoft.com/office/officeart/2005/8/layout/hierarchy2"/>
    <dgm:cxn modelId="{3373EB57-67B1-4FC3-A8B0-CB40CF8D1E2D}" type="presParOf" srcId="{02C2F2A7-8B6F-4102-9E57-B3BDACDD53C2}" destId="{213CE1C4-88A2-4CFD-B952-0EFAE0D86088}" srcOrd="0" destOrd="0" presId="urn:microsoft.com/office/officeart/2005/8/layout/hierarchy2"/>
    <dgm:cxn modelId="{C94915D3-E068-40F4-A27F-F31A6DA6FA0F}" type="presParOf" srcId="{213CE1C4-88A2-4CFD-B952-0EFAE0D86088}" destId="{F7654A71-4AB5-4A9E-833D-17A721DAE29D}" srcOrd="0" destOrd="0" presId="urn:microsoft.com/office/officeart/2005/8/layout/hierarchy2"/>
    <dgm:cxn modelId="{1CF4FFD6-B040-4AD3-8A97-959FB418B974}" type="presParOf" srcId="{213CE1C4-88A2-4CFD-B952-0EFAE0D86088}" destId="{05528B75-59BF-4197-9A7D-F57315B3FEEC}" srcOrd="1" destOrd="0" presId="urn:microsoft.com/office/officeart/2005/8/layout/hierarchy2"/>
    <dgm:cxn modelId="{013F5F84-AFFC-4986-B9D6-9344908E6EF0}" type="presParOf" srcId="{05528B75-59BF-4197-9A7D-F57315B3FEEC}" destId="{CE36C037-8ACA-49C0-B6BE-E27FCE46FCC1}" srcOrd="0" destOrd="0" presId="urn:microsoft.com/office/officeart/2005/8/layout/hierarchy2"/>
    <dgm:cxn modelId="{ADA534B6-A3F1-4DA8-B440-2FDA8E2A6713}" type="presParOf" srcId="{CE36C037-8ACA-49C0-B6BE-E27FCE46FCC1}" destId="{62FD089E-BF9E-4C86-AB9B-D60172FD0580}" srcOrd="0" destOrd="0" presId="urn:microsoft.com/office/officeart/2005/8/layout/hierarchy2"/>
    <dgm:cxn modelId="{4878AB81-B944-43D9-81AA-8C5FF76547A4}" type="presParOf" srcId="{05528B75-59BF-4197-9A7D-F57315B3FEEC}" destId="{0B0F6008-4944-4889-BCF2-2430A3178E50}" srcOrd="1" destOrd="0" presId="urn:microsoft.com/office/officeart/2005/8/layout/hierarchy2"/>
    <dgm:cxn modelId="{4758C0B1-80C6-4C40-B110-FB66976302C4}" type="presParOf" srcId="{0B0F6008-4944-4889-BCF2-2430A3178E50}" destId="{803FEC96-C4B2-4EF5-905D-86FEB7BFB6B7}" srcOrd="0" destOrd="0" presId="urn:microsoft.com/office/officeart/2005/8/layout/hierarchy2"/>
    <dgm:cxn modelId="{07B81077-14F0-4644-BA42-5395671C45A7}" type="presParOf" srcId="{0B0F6008-4944-4889-BCF2-2430A3178E50}" destId="{A3061DB4-A0E4-4E26-A32B-641EB74466EA}" srcOrd="1" destOrd="0" presId="urn:microsoft.com/office/officeart/2005/8/layout/hierarchy2"/>
    <dgm:cxn modelId="{13C954A6-D524-41CF-9554-DE42C1B1E6D6}" type="presParOf" srcId="{A3061DB4-A0E4-4E26-A32B-641EB74466EA}" destId="{FE286430-0B1A-4847-9719-77612A0B5AD5}" srcOrd="0" destOrd="0" presId="urn:microsoft.com/office/officeart/2005/8/layout/hierarchy2"/>
    <dgm:cxn modelId="{02D0EDED-A235-4B11-8AA7-AB59CAB80CE2}" type="presParOf" srcId="{FE286430-0B1A-4847-9719-77612A0B5AD5}" destId="{E667D66E-FB97-4A2E-B5E4-C3EA59AB00C4}" srcOrd="0" destOrd="0" presId="urn:microsoft.com/office/officeart/2005/8/layout/hierarchy2"/>
    <dgm:cxn modelId="{0DB82D9C-E7D2-4BBB-AF18-E6E0A2D86F34}" type="presParOf" srcId="{A3061DB4-A0E4-4E26-A32B-641EB74466EA}" destId="{15CA9446-F707-4B7B-97BA-01E748C359DC}" srcOrd="1" destOrd="0" presId="urn:microsoft.com/office/officeart/2005/8/layout/hierarchy2"/>
    <dgm:cxn modelId="{59969250-DB84-48DB-9901-EACB05A15426}" type="presParOf" srcId="{15CA9446-F707-4B7B-97BA-01E748C359DC}" destId="{D26F3129-4759-4D15-A6B1-63388F06A12E}" srcOrd="0" destOrd="0" presId="urn:microsoft.com/office/officeart/2005/8/layout/hierarchy2"/>
    <dgm:cxn modelId="{E7A1C311-FB3C-437C-9ECC-02BDD6062AFE}" type="presParOf" srcId="{15CA9446-F707-4B7B-97BA-01E748C359DC}" destId="{962B6486-B5D4-4958-99B1-AD9C5045841E}" srcOrd="1" destOrd="0" presId="urn:microsoft.com/office/officeart/2005/8/layout/hierarchy2"/>
    <dgm:cxn modelId="{CF05B8E0-5ABD-45A3-9529-A3DD2F8478AA}" type="presParOf" srcId="{05528B75-59BF-4197-9A7D-F57315B3FEEC}" destId="{EF49DD99-2342-4720-A033-987EAAAB3BAB}" srcOrd="2" destOrd="0" presId="urn:microsoft.com/office/officeart/2005/8/layout/hierarchy2"/>
    <dgm:cxn modelId="{12E93077-1486-42CF-829D-8D0AE4AABF54}" type="presParOf" srcId="{EF49DD99-2342-4720-A033-987EAAAB3BAB}" destId="{1489430C-6504-488D-80F4-C8A64DE19B6D}" srcOrd="0" destOrd="0" presId="urn:microsoft.com/office/officeart/2005/8/layout/hierarchy2"/>
    <dgm:cxn modelId="{23ED8AD3-3D4A-49AC-ADC5-7B0AB3FF6AE0}" type="presParOf" srcId="{05528B75-59BF-4197-9A7D-F57315B3FEEC}" destId="{74122CC4-4A4B-4DBE-AF8A-838D80348666}" srcOrd="3" destOrd="0" presId="urn:microsoft.com/office/officeart/2005/8/layout/hierarchy2"/>
    <dgm:cxn modelId="{495A07F7-E2C3-426B-BF37-F4093D74B35A}" type="presParOf" srcId="{74122CC4-4A4B-4DBE-AF8A-838D80348666}" destId="{F4ABB646-6853-4027-BD70-95A8102145DA}" srcOrd="0" destOrd="0" presId="urn:microsoft.com/office/officeart/2005/8/layout/hierarchy2"/>
    <dgm:cxn modelId="{F9F5BD26-76E9-42C5-A68A-39B64889EBDF}" type="presParOf" srcId="{74122CC4-4A4B-4DBE-AF8A-838D80348666}" destId="{EC6D7DFF-6E92-41C2-B1B3-3D2B012F476D}" srcOrd="1" destOrd="0" presId="urn:microsoft.com/office/officeart/2005/8/layout/hierarchy2"/>
    <dgm:cxn modelId="{4332C661-FB77-44C0-840B-25AFE81EBC1E}" type="presParOf" srcId="{EC6D7DFF-6E92-41C2-B1B3-3D2B012F476D}" destId="{28EF5BA7-8118-47D1-9493-29F71BB3C0FF}" srcOrd="0" destOrd="0" presId="urn:microsoft.com/office/officeart/2005/8/layout/hierarchy2"/>
    <dgm:cxn modelId="{84AD82A3-4183-4034-A604-933FAE1EA051}" type="presParOf" srcId="{28EF5BA7-8118-47D1-9493-29F71BB3C0FF}" destId="{342593D3-B152-4C8A-A364-0798400C62AB}" srcOrd="0" destOrd="0" presId="urn:microsoft.com/office/officeart/2005/8/layout/hierarchy2"/>
    <dgm:cxn modelId="{688D017F-3A4C-4EB2-9182-475120182A1D}" type="presParOf" srcId="{EC6D7DFF-6E92-41C2-B1B3-3D2B012F476D}" destId="{EA61966D-F973-41B0-B3DF-9B8317072B5A}" srcOrd="1" destOrd="0" presId="urn:microsoft.com/office/officeart/2005/8/layout/hierarchy2"/>
    <dgm:cxn modelId="{4BD740D3-D6C9-447E-8F8C-4C38248EA1F8}" type="presParOf" srcId="{EA61966D-F973-41B0-B3DF-9B8317072B5A}" destId="{C4118E6D-80FC-481E-AB5E-07032C5CCC87}" srcOrd="0" destOrd="0" presId="urn:microsoft.com/office/officeart/2005/8/layout/hierarchy2"/>
    <dgm:cxn modelId="{710EF97B-07AC-42B5-BB46-E4994B929AB3}" type="presParOf" srcId="{EA61966D-F973-41B0-B3DF-9B8317072B5A}" destId="{303DCE34-E58A-42A5-9B24-F62A3159C2CD}" srcOrd="1" destOrd="0" presId="urn:microsoft.com/office/officeart/2005/8/layout/hierarchy2"/>
    <dgm:cxn modelId="{8CC4CBAF-0458-4B63-BD01-70A0AC842371}" type="presParOf" srcId="{05528B75-59BF-4197-9A7D-F57315B3FEEC}" destId="{7B6F8F96-15F3-4E76-B5AC-63D2375C6893}" srcOrd="4" destOrd="0" presId="urn:microsoft.com/office/officeart/2005/8/layout/hierarchy2"/>
    <dgm:cxn modelId="{41427391-89A6-438F-A198-D891EF50B9B1}" type="presParOf" srcId="{7B6F8F96-15F3-4E76-B5AC-63D2375C6893}" destId="{C50A3293-031F-43A7-B88E-2FC31AD80E16}" srcOrd="0" destOrd="0" presId="urn:microsoft.com/office/officeart/2005/8/layout/hierarchy2"/>
    <dgm:cxn modelId="{380B411A-DFFD-4940-A3CB-DEEF26A5AFA5}" type="presParOf" srcId="{05528B75-59BF-4197-9A7D-F57315B3FEEC}" destId="{51A14A99-B3B7-473F-8B27-AA430070D9DF}" srcOrd="5" destOrd="0" presId="urn:microsoft.com/office/officeart/2005/8/layout/hierarchy2"/>
    <dgm:cxn modelId="{5CA70410-B736-49A7-82B8-FFE111DEA7F2}" type="presParOf" srcId="{51A14A99-B3B7-473F-8B27-AA430070D9DF}" destId="{92570A39-2D16-4D39-8C9B-408CFC1CAC1F}" srcOrd="0" destOrd="0" presId="urn:microsoft.com/office/officeart/2005/8/layout/hierarchy2"/>
    <dgm:cxn modelId="{02A4BD2F-FE48-41BD-A898-8BB55CA19A6A}" type="presParOf" srcId="{51A14A99-B3B7-473F-8B27-AA430070D9DF}" destId="{00E690CB-7204-49EC-BD13-B7B12C443248}" srcOrd="1" destOrd="0" presId="urn:microsoft.com/office/officeart/2005/8/layout/hierarchy2"/>
    <dgm:cxn modelId="{FC619CC3-B917-4D01-AA5D-55480CA83CEE}" type="presParOf" srcId="{00E690CB-7204-49EC-BD13-B7B12C443248}" destId="{CA3EB677-E789-4A51-B720-AADBCE4824DB}" srcOrd="0" destOrd="0" presId="urn:microsoft.com/office/officeart/2005/8/layout/hierarchy2"/>
    <dgm:cxn modelId="{9DD619DB-9390-49C6-BDFB-F186480D9AA9}" type="presParOf" srcId="{CA3EB677-E789-4A51-B720-AADBCE4824DB}" destId="{71934F85-432C-4C80-9CA7-BBB1FD6487B7}" srcOrd="0" destOrd="0" presId="urn:microsoft.com/office/officeart/2005/8/layout/hierarchy2"/>
    <dgm:cxn modelId="{6760840A-90DF-4AAA-9A79-CF1D1F438A88}" type="presParOf" srcId="{00E690CB-7204-49EC-BD13-B7B12C443248}" destId="{E556645D-DA0E-4D73-8FDF-E726E7249BC2}" srcOrd="1" destOrd="0" presId="urn:microsoft.com/office/officeart/2005/8/layout/hierarchy2"/>
    <dgm:cxn modelId="{653BBF43-A4B5-44F3-B7A3-9BA562A19809}" type="presParOf" srcId="{E556645D-DA0E-4D73-8FDF-E726E7249BC2}" destId="{5A24C302-5291-4D26-BF26-05895315A363}" srcOrd="0" destOrd="0" presId="urn:microsoft.com/office/officeart/2005/8/layout/hierarchy2"/>
    <dgm:cxn modelId="{D1C72500-AC08-43B8-B858-BC5BC9B6A47B}" type="presParOf" srcId="{E556645D-DA0E-4D73-8FDF-E726E7249BC2}" destId="{A6665977-CB19-47E8-A8BC-50139EE4A8E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ED8AC4-BC25-46BB-9288-575B543C31E9}" type="doc">
      <dgm:prSet loTypeId="urn:microsoft.com/office/officeart/2005/8/layout/matrix3" loCatId="matri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52DD461F-D14A-4A28-BCDE-F98D3AD50371}">
      <dgm:prSet phldrT="[文字]"/>
      <dgm:spPr/>
      <dgm:t>
        <a:bodyPr/>
        <a:lstStyle/>
        <a:p>
          <a:r>
            <a:rPr lang="zh-TW">
              <a:latin typeface="華康方圓體W7" pitchFamily="81" charset="-120"/>
              <a:ea typeface="華康方圓體W7" pitchFamily="81" charset="-120"/>
            </a:rPr>
            <a:t>學校課程</a:t>
          </a:r>
          <a:endParaRPr lang="zh-TW" altLang="en-US">
            <a:latin typeface="華康方圓體W7" pitchFamily="81" charset="-120"/>
            <a:ea typeface="華康方圓體W7" pitchFamily="81" charset="-120"/>
          </a:endParaRPr>
        </a:p>
      </dgm:t>
    </dgm:pt>
    <dgm:pt modelId="{1A5D789B-1B38-482D-9619-97A4D1DCDBBA}" type="parTrans" cxnId="{0EA63ADE-31B4-44F4-B15F-2DCAF61DF11B}">
      <dgm:prSet/>
      <dgm:spPr/>
      <dgm:t>
        <a:bodyPr/>
        <a:lstStyle/>
        <a:p>
          <a:endParaRPr lang="zh-TW" altLang="en-US">
            <a:latin typeface="華康方圓體W7" pitchFamily="81" charset="-120"/>
            <a:ea typeface="華康方圓體W7" pitchFamily="81" charset="-120"/>
          </a:endParaRPr>
        </a:p>
      </dgm:t>
    </dgm:pt>
    <dgm:pt modelId="{D796A7CF-AC88-4816-9FDC-B0DA58D5B9A6}" type="sibTrans" cxnId="{0EA63ADE-31B4-44F4-B15F-2DCAF61DF11B}">
      <dgm:prSet/>
      <dgm:spPr/>
      <dgm:t>
        <a:bodyPr/>
        <a:lstStyle/>
        <a:p>
          <a:endParaRPr lang="zh-TW" altLang="en-US">
            <a:latin typeface="華康方圓體W7" pitchFamily="81" charset="-120"/>
            <a:ea typeface="華康方圓體W7" pitchFamily="81" charset="-120"/>
          </a:endParaRPr>
        </a:p>
      </dgm:t>
    </dgm:pt>
    <dgm:pt modelId="{AAA9EF47-6988-4D52-8EE7-2675449ADA49}">
      <dgm:prSet phldrT="[文字]"/>
      <dgm:spPr/>
      <dgm:t>
        <a:bodyPr/>
        <a:lstStyle/>
        <a:p>
          <a:r>
            <a:rPr lang="zh-TW" dirty="0">
              <a:latin typeface="華康方圓體W7" pitchFamily="81" charset="-120"/>
              <a:ea typeface="華康方圓體W7" pitchFamily="81" charset="-120"/>
            </a:rPr>
            <a:t>邏輯課程</a:t>
          </a:r>
          <a:endParaRPr lang="zh-TW" altLang="en-US" dirty="0">
            <a:latin typeface="華康方圓體W7" pitchFamily="81" charset="-120"/>
            <a:ea typeface="華康方圓體W7" pitchFamily="81" charset="-120"/>
          </a:endParaRPr>
        </a:p>
      </dgm:t>
    </dgm:pt>
    <dgm:pt modelId="{24B3AD0F-822D-4421-ABF3-40F24CD1CBF7}" type="parTrans" cxnId="{C493DCD0-17A5-4D86-B0C7-EBC4DC17E29F}">
      <dgm:prSet/>
      <dgm:spPr/>
      <dgm:t>
        <a:bodyPr/>
        <a:lstStyle/>
        <a:p>
          <a:endParaRPr lang="zh-TW" altLang="en-US">
            <a:latin typeface="華康方圓體W7" pitchFamily="81" charset="-120"/>
            <a:ea typeface="華康方圓體W7" pitchFamily="81" charset="-120"/>
          </a:endParaRPr>
        </a:p>
      </dgm:t>
    </dgm:pt>
    <dgm:pt modelId="{F1F80A58-7CE0-4025-8F33-0E9A380811CF}" type="sibTrans" cxnId="{C493DCD0-17A5-4D86-B0C7-EBC4DC17E29F}">
      <dgm:prSet/>
      <dgm:spPr/>
      <dgm:t>
        <a:bodyPr/>
        <a:lstStyle/>
        <a:p>
          <a:endParaRPr lang="zh-TW" altLang="en-US">
            <a:latin typeface="華康方圓體W7" pitchFamily="81" charset="-120"/>
            <a:ea typeface="華康方圓體W7" pitchFamily="81" charset="-120"/>
          </a:endParaRPr>
        </a:p>
      </dgm:t>
    </dgm:pt>
    <dgm:pt modelId="{0E0A246A-90C0-47A4-9410-2651E54FDC1E}">
      <dgm:prSet phldrT="[文字]"/>
      <dgm:spPr/>
      <dgm:t>
        <a:bodyPr/>
        <a:lstStyle/>
        <a:p>
          <a:r>
            <a:rPr lang="zh-TW" dirty="0">
              <a:latin typeface="華康方圓體W7" pitchFamily="81" charset="-120"/>
              <a:ea typeface="華康方圓體W7" pitchFamily="81" charset="-120"/>
            </a:rPr>
            <a:t>活用課程</a:t>
          </a:r>
          <a:endParaRPr lang="zh-TW" altLang="en-US" dirty="0">
            <a:latin typeface="華康方圓體W7" pitchFamily="81" charset="-120"/>
            <a:ea typeface="華康方圓體W7" pitchFamily="81" charset="-120"/>
          </a:endParaRPr>
        </a:p>
      </dgm:t>
    </dgm:pt>
    <dgm:pt modelId="{464F8135-4466-4A0E-9459-FA8D1DEF26CD}" type="parTrans" cxnId="{EA0CB5C7-2B25-4A44-A3A8-0633CCD74310}">
      <dgm:prSet/>
      <dgm:spPr/>
      <dgm:t>
        <a:bodyPr/>
        <a:lstStyle/>
        <a:p>
          <a:endParaRPr lang="zh-TW" altLang="en-US">
            <a:latin typeface="華康方圓體W7" pitchFamily="81" charset="-120"/>
            <a:ea typeface="華康方圓體W7" pitchFamily="81" charset="-120"/>
          </a:endParaRPr>
        </a:p>
      </dgm:t>
    </dgm:pt>
    <dgm:pt modelId="{6132EB73-ED34-4BA9-AD2C-C8D447B3208E}" type="sibTrans" cxnId="{EA0CB5C7-2B25-4A44-A3A8-0633CCD74310}">
      <dgm:prSet/>
      <dgm:spPr/>
      <dgm:t>
        <a:bodyPr/>
        <a:lstStyle/>
        <a:p>
          <a:endParaRPr lang="zh-TW" altLang="en-US">
            <a:latin typeface="華康方圓體W7" pitchFamily="81" charset="-120"/>
            <a:ea typeface="華康方圓體W7" pitchFamily="81" charset="-120"/>
          </a:endParaRPr>
        </a:p>
      </dgm:t>
    </dgm:pt>
    <dgm:pt modelId="{BEBEF6AA-D69B-4E23-9702-E646B70B41CC}">
      <dgm:prSet phldrT="[文字]"/>
      <dgm:spPr/>
      <dgm:t>
        <a:bodyPr/>
        <a:lstStyle/>
        <a:p>
          <a:r>
            <a:rPr lang="zh-TW" dirty="0">
              <a:latin typeface="華康方圓體W7" pitchFamily="81" charset="-120"/>
              <a:ea typeface="華康方圓體W7" pitchFamily="81" charset="-120"/>
            </a:rPr>
            <a:t>競賽訓練</a:t>
          </a:r>
          <a:endParaRPr lang="zh-TW" altLang="en-US" dirty="0">
            <a:latin typeface="華康方圓體W7" pitchFamily="81" charset="-120"/>
            <a:ea typeface="華康方圓體W7" pitchFamily="81" charset="-120"/>
          </a:endParaRPr>
        </a:p>
      </dgm:t>
    </dgm:pt>
    <dgm:pt modelId="{E6B0F15B-41A0-42F9-8824-7B902A00A01A}" type="parTrans" cxnId="{C8C35ED3-A375-4A5F-87D6-CEBA082B3A47}">
      <dgm:prSet/>
      <dgm:spPr/>
      <dgm:t>
        <a:bodyPr/>
        <a:lstStyle/>
        <a:p>
          <a:endParaRPr lang="zh-TW" altLang="en-US">
            <a:latin typeface="華康方圓體W7" pitchFamily="81" charset="-120"/>
            <a:ea typeface="華康方圓體W7" pitchFamily="81" charset="-120"/>
          </a:endParaRPr>
        </a:p>
      </dgm:t>
    </dgm:pt>
    <dgm:pt modelId="{03215C39-C912-4B61-84DC-E27CA9D00E28}" type="sibTrans" cxnId="{C8C35ED3-A375-4A5F-87D6-CEBA082B3A47}">
      <dgm:prSet/>
      <dgm:spPr/>
      <dgm:t>
        <a:bodyPr/>
        <a:lstStyle/>
        <a:p>
          <a:endParaRPr lang="zh-TW" altLang="en-US">
            <a:latin typeface="華康方圓體W7" pitchFamily="81" charset="-120"/>
            <a:ea typeface="華康方圓體W7" pitchFamily="81" charset="-120"/>
          </a:endParaRPr>
        </a:p>
      </dgm:t>
    </dgm:pt>
    <dgm:pt modelId="{46B78A4F-0D89-4054-9B03-BBB4C3DB3FB5}" type="pres">
      <dgm:prSet presAssocID="{CBED8AC4-BC25-46BB-9288-575B543C31E9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E3C8E1C-06C4-4DC6-A2C6-DBD75A040EE6}" type="pres">
      <dgm:prSet presAssocID="{CBED8AC4-BC25-46BB-9288-575B543C31E9}" presName="diamond" presStyleLbl="bgShp" presStyleIdx="0" presStyleCnt="1" custLinFactNeighborX="877" custLinFactNeighborY="-5263"/>
      <dgm:spPr/>
    </dgm:pt>
    <dgm:pt modelId="{EC6BA5DF-CCB6-4DCA-B992-E7309031F2EB}" type="pres">
      <dgm:prSet presAssocID="{CBED8AC4-BC25-46BB-9288-575B543C31E9}" presName="quad1" presStyleLbl="node1" presStyleIdx="0" presStyleCnt="4" custLinFactNeighborY="-134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5985256-6EDA-4DB9-8533-EB707D09BD5E}" type="pres">
      <dgm:prSet presAssocID="{CBED8AC4-BC25-46BB-9288-575B543C31E9}" presName="quad2" presStyleLbl="node1" presStyleIdx="1" presStyleCnt="4" custLinFactNeighborY="-134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FBEB4DE-A2F0-4A1B-8A78-C4B5D533F02D}" type="pres">
      <dgm:prSet presAssocID="{CBED8AC4-BC25-46BB-9288-575B543C31E9}" presName="quad3" presStyleLbl="node1" presStyleIdx="2" presStyleCnt="4" custLinFactNeighborY="-134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35D512C-1F64-4CB5-9A8A-B71A9B0B5433}" type="pres">
      <dgm:prSet presAssocID="{CBED8AC4-BC25-46BB-9288-575B543C31E9}" presName="quad4" presStyleLbl="node1" presStyleIdx="3" presStyleCnt="4" custLinFactNeighborY="-134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4057565-A46F-41F5-9CC7-6F1BC2F244E5}" type="presOf" srcId="{0E0A246A-90C0-47A4-9410-2651E54FDC1E}" destId="{AFBEB4DE-A2F0-4A1B-8A78-C4B5D533F02D}" srcOrd="0" destOrd="0" presId="urn:microsoft.com/office/officeart/2005/8/layout/matrix3"/>
    <dgm:cxn modelId="{25215BCA-03CB-4B7E-B270-8CE22F95FBB1}" type="presOf" srcId="{BEBEF6AA-D69B-4E23-9702-E646B70B41CC}" destId="{E35D512C-1F64-4CB5-9A8A-B71A9B0B5433}" srcOrd="0" destOrd="0" presId="urn:microsoft.com/office/officeart/2005/8/layout/matrix3"/>
    <dgm:cxn modelId="{C4709CE2-EF6F-40A9-9FE1-CF843087DF06}" type="presOf" srcId="{52DD461F-D14A-4A28-BCDE-F98D3AD50371}" destId="{EC6BA5DF-CCB6-4DCA-B992-E7309031F2EB}" srcOrd="0" destOrd="0" presId="urn:microsoft.com/office/officeart/2005/8/layout/matrix3"/>
    <dgm:cxn modelId="{C493DCD0-17A5-4D86-B0C7-EBC4DC17E29F}" srcId="{CBED8AC4-BC25-46BB-9288-575B543C31E9}" destId="{AAA9EF47-6988-4D52-8EE7-2675449ADA49}" srcOrd="1" destOrd="0" parTransId="{24B3AD0F-822D-4421-ABF3-40F24CD1CBF7}" sibTransId="{F1F80A58-7CE0-4025-8F33-0E9A380811CF}"/>
    <dgm:cxn modelId="{72E9A5CD-C6C3-446C-B7A1-2714C596EE82}" type="presOf" srcId="{AAA9EF47-6988-4D52-8EE7-2675449ADA49}" destId="{E5985256-6EDA-4DB9-8533-EB707D09BD5E}" srcOrd="0" destOrd="0" presId="urn:microsoft.com/office/officeart/2005/8/layout/matrix3"/>
    <dgm:cxn modelId="{C8C35ED3-A375-4A5F-87D6-CEBA082B3A47}" srcId="{CBED8AC4-BC25-46BB-9288-575B543C31E9}" destId="{BEBEF6AA-D69B-4E23-9702-E646B70B41CC}" srcOrd="3" destOrd="0" parTransId="{E6B0F15B-41A0-42F9-8824-7B902A00A01A}" sibTransId="{03215C39-C912-4B61-84DC-E27CA9D00E28}"/>
    <dgm:cxn modelId="{54180068-BCC9-485E-AB87-10E228C276CB}" type="presOf" srcId="{CBED8AC4-BC25-46BB-9288-575B543C31E9}" destId="{46B78A4F-0D89-4054-9B03-BBB4C3DB3FB5}" srcOrd="0" destOrd="0" presId="urn:microsoft.com/office/officeart/2005/8/layout/matrix3"/>
    <dgm:cxn modelId="{0EA63ADE-31B4-44F4-B15F-2DCAF61DF11B}" srcId="{CBED8AC4-BC25-46BB-9288-575B543C31E9}" destId="{52DD461F-D14A-4A28-BCDE-F98D3AD50371}" srcOrd="0" destOrd="0" parTransId="{1A5D789B-1B38-482D-9619-97A4D1DCDBBA}" sibTransId="{D796A7CF-AC88-4816-9FDC-B0DA58D5B9A6}"/>
    <dgm:cxn modelId="{EA0CB5C7-2B25-4A44-A3A8-0633CCD74310}" srcId="{CBED8AC4-BC25-46BB-9288-575B543C31E9}" destId="{0E0A246A-90C0-47A4-9410-2651E54FDC1E}" srcOrd="2" destOrd="0" parTransId="{464F8135-4466-4A0E-9459-FA8D1DEF26CD}" sibTransId="{6132EB73-ED34-4BA9-AD2C-C8D447B3208E}"/>
    <dgm:cxn modelId="{B413F80E-E72A-4A82-901F-0077E6F50265}" type="presParOf" srcId="{46B78A4F-0D89-4054-9B03-BBB4C3DB3FB5}" destId="{6E3C8E1C-06C4-4DC6-A2C6-DBD75A040EE6}" srcOrd="0" destOrd="0" presId="urn:microsoft.com/office/officeart/2005/8/layout/matrix3"/>
    <dgm:cxn modelId="{3540ADE2-E0D2-4D1A-9458-468721E8A567}" type="presParOf" srcId="{46B78A4F-0D89-4054-9B03-BBB4C3DB3FB5}" destId="{EC6BA5DF-CCB6-4DCA-B992-E7309031F2EB}" srcOrd="1" destOrd="0" presId="urn:microsoft.com/office/officeart/2005/8/layout/matrix3"/>
    <dgm:cxn modelId="{6DDEC298-3A6F-4453-983C-826D978CC746}" type="presParOf" srcId="{46B78A4F-0D89-4054-9B03-BBB4C3DB3FB5}" destId="{E5985256-6EDA-4DB9-8533-EB707D09BD5E}" srcOrd="2" destOrd="0" presId="urn:microsoft.com/office/officeart/2005/8/layout/matrix3"/>
    <dgm:cxn modelId="{2282161E-B6EB-4F52-97F8-7AFD2C6C3734}" type="presParOf" srcId="{46B78A4F-0D89-4054-9B03-BBB4C3DB3FB5}" destId="{AFBEB4DE-A2F0-4A1B-8A78-C4B5D533F02D}" srcOrd="3" destOrd="0" presId="urn:microsoft.com/office/officeart/2005/8/layout/matrix3"/>
    <dgm:cxn modelId="{60DD3CCC-9ECE-47DE-8461-DBDFE74772EC}" type="presParOf" srcId="{46B78A4F-0D89-4054-9B03-BBB4C3DB3FB5}" destId="{E35D512C-1F64-4CB5-9A8A-B71A9B0B5433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84C582D-11D3-42D1-97B6-AA904EEA679C}" type="doc">
      <dgm:prSet loTypeId="urn:microsoft.com/office/officeart/2005/8/layout/vList5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zh-TW" altLang="en-US"/>
        </a:p>
      </dgm:t>
    </dgm:pt>
    <dgm:pt modelId="{C7F25505-DB43-4EA1-BCC0-B9678E449BBB}">
      <dgm:prSet phldrT="[文字]" custT="1"/>
      <dgm:spPr/>
      <dgm:t>
        <a:bodyPr/>
        <a:lstStyle/>
        <a:p>
          <a:r>
            <a:rPr lang="zh-TW" altLang="en-US" sz="2400">
              <a:latin typeface="華康方圓體W7" pitchFamily="81" charset="-120"/>
              <a:ea typeface="華康方圓體W7" pitchFamily="81" charset="-120"/>
            </a:rPr>
            <a:t>綜合版授課</a:t>
          </a:r>
        </a:p>
      </dgm:t>
    </dgm:pt>
    <dgm:pt modelId="{8EEFF4B1-DC76-4E08-AE0B-8BEED8FA5CF5}" type="parTrans" cxnId="{6599D4FB-6697-4DC4-95D9-DB3693AB3A70}">
      <dgm:prSet/>
      <dgm:spPr/>
      <dgm:t>
        <a:bodyPr/>
        <a:lstStyle/>
        <a:p>
          <a:endParaRPr lang="zh-TW" altLang="en-US">
            <a:latin typeface="華康方圓體W7" pitchFamily="81" charset="-120"/>
            <a:ea typeface="華康方圓體W7" pitchFamily="81" charset="-120"/>
          </a:endParaRPr>
        </a:p>
      </dgm:t>
    </dgm:pt>
    <dgm:pt modelId="{C135E285-C68C-4697-8371-A1CF2C105E60}" type="sibTrans" cxnId="{6599D4FB-6697-4DC4-95D9-DB3693AB3A70}">
      <dgm:prSet/>
      <dgm:spPr/>
      <dgm:t>
        <a:bodyPr/>
        <a:lstStyle/>
        <a:p>
          <a:endParaRPr lang="zh-TW" altLang="en-US">
            <a:latin typeface="華康方圓體W7" pitchFamily="81" charset="-120"/>
            <a:ea typeface="華康方圓體W7" pitchFamily="81" charset="-120"/>
          </a:endParaRPr>
        </a:p>
      </dgm:t>
    </dgm:pt>
    <dgm:pt modelId="{6A153325-744A-40EC-98F2-4DA939585536}">
      <dgm:prSet phldrT="[文字]" custT="1"/>
      <dgm:spPr/>
      <dgm:t>
        <a:bodyPr/>
        <a:lstStyle/>
        <a:p>
          <a:r>
            <a:rPr lang="zh-TW" altLang="en-US" sz="1800" dirty="0">
              <a:latin typeface="華康方圓體W7" pitchFamily="81" charset="-120"/>
              <a:ea typeface="華康方圓體W7" pitchFamily="81" charset="-120"/>
            </a:rPr>
            <a:t>針對綜合版課程授課，希望孩子能夠多接觸各版本所學的不同單元內容。</a:t>
          </a:r>
        </a:p>
      </dgm:t>
    </dgm:pt>
    <dgm:pt modelId="{D2361CAA-88C4-4887-972D-D647C95447E7}" type="parTrans" cxnId="{BD3FE8DD-8FA5-42FB-92FE-5231C6E2A523}">
      <dgm:prSet/>
      <dgm:spPr/>
      <dgm:t>
        <a:bodyPr/>
        <a:lstStyle/>
        <a:p>
          <a:endParaRPr lang="zh-TW" altLang="en-US">
            <a:latin typeface="華康方圓體W7" pitchFamily="81" charset="-120"/>
            <a:ea typeface="華康方圓體W7" pitchFamily="81" charset="-120"/>
          </a:endParaRPr>
        </a:p>
      </dgm:t>
    </dgm:pt>
    <dgm:pt modelId="{99F61310-7F15-440C-81C2-5BB8F4C555DA}" type="sibTrans" cxnId="{BD3FE8DD-8FA5-42FB-92FE-5231C6E2A523}">
      <dgm:prSet/>
      <dgm:spPr/>
      <dgm:t>
        <a:bodyPr/>
        <a:lstStyle/>
        <a:p>
          <a:endParaRPr lang="zh-TW" altLang="en-US">
            <a:latin typeface="華康方圓體W7" pitchFamily="81" charset="-120"/>
            <a:ea typeface="華康方圓體W7" pitchFamily="81" charset="-120"/>
          </a:endParaRPr>
        </a:p>
      </dgm:t>
    </dgm:pt>
    <dgm:pt modelId="{6C856CD6-A057-4417-BD67-B6DE44019BAD}">
      <dgm:prSet phldrT="[文字]" custT="1"/>
      <dgm:spPr/>
      <dgm:t>
        <a:bodyPr/>
        <a:lstStyle/>
        <a:p>
          <a:r>
            <a:rPr lang="zh-TW" altLang="en-US" sz="2400">
              <a:latin typeface="華康方圓體W7" pitchFamily="81" charset="-120"/>
              <a:ea typeface="華康方圓體W7" pitchFamily="81" charset="-120"/>
            </a:rPr>
            <a:t>重點式</a:t>
          </a:r>
          <a:endParaRPr lang="en-US" altLang="zh-TW" sz="2400">
            <a:latin typeface="華康方圓體W7" pitchFamily="81" charset="-120"/>
            <a:ea typeface="華康方圓體W7" pitchFamily="81" charset="-120"/>
          </a:endParaRPr>
        </a:p>
        <a:p>
          <a:r>
            <a:rPr lang="zh-TW" altLang="en-US" sz="2400">
              <a:latin typeface="華康方圓體W7" pitchFamily="81" charset="-120"/>
              <a:ea typeface="華康方圓體W7" pitchFamily="81" charset="-120"/>
            </a:rPr>
            <a:t>學習法</a:t>
          </a:r>
        </a:p>
      </dgm:t>
    </dgm:pt>
    <dgm:pt modelId="{5BE3A5A6-B9CD-4DCD-80F1-E7AD2EDEE911}" type="parTrans" cxnId="{7EAF469A-A891-4C02-B0F5-98A4F7349F73}">
      <dgm:prSet/>
      <dgm:spPr/>
      <dgm:t>
        <a:bodyPr/>
        <a:lstStyle/>
        <a:p>
          <a:endParaRPr lang="zh-TW" altLang="en-US">
            <a:latin typeface="華康方圓體W7" pitchFamily="81" charset="-120"/>
            <a:ea typeface="華康方圓體W7" pitchFamily="81" charset="-120"/>
          </a:endParaRPr>
        </a:p>
      </dgm:t>
    </dgm:pt>
    <dgm:pt modelId="{F1EB44E9-D673-4F38-896E-6940A4293093}" type="sibTrans" cxnId="{7EAF469A-A891-4C02-B0F5-98A4F7349F73}">
      <dgm:prSet/>
      <dgm:spPr/>
      <dgm:t>
        <a:bodyPr/>
        <a:lstStyle/>
        <a:p>
          <a:endParaRPr lang="zh-TW" altLang="en-US">
            <a:latin typeface="華康方圓體W7" pitchFamily="81" charset="-120"/>
            <a:ea typeface="華康方圓體W7" pitchFamily="81" charset="-120"/>
          </a:endParaRPr>
        </a:p>
      </dgm:t>
    </dgm:pt>
    <dgm:pt modelId="{50EB92C0-178C-4090-89D3-77E1DFCF2EF3}">
      <dgm:prSet phldrT="[文字]" custT="1"/>
      <dgm:spPr/>
      <dgm:t>
        <a:bodyPr/>
        <a:lstStyle/>
        <a:p>
          <a:r>
            <a:rPr lang="zh-TW" altLang="en-US" sz="1800">
              <a:latin typeface="華康方圓體W7" pitchFamily="81" charset="-120"/>
              <a:ea typeface="華康方圓體W7" pitchFamily="81" charset="-120"/>
            </a:rPr>
            <a:t>直接切入重點主題，加強孩子觀念的建立。</a:t>
          </a:r>
        </a:p>
      </dgm:t>
    </dgm:pt>
    <dgm:pt modelId="{6DD3D2C7-EDE5-4B11-AF9A-EA9E67AF2002}" type="parTrans" cxnId="{08AEB5A2-563D-44CB-878B-04D85A3B4040}">
      <dgm:prSet/>
      <dgm:spPr/>
      <dgm:t>
        <a:bodyPr/>
        <a:lstStyle/>
        <a:p>
          <a:endParaRPr lang="zh-TW" altLang="en-US">
            <a:latin typeface="華康方圓體W7" pitchFamily="81" charset="-120"/>
            <a:ea typeface="華康方圓體W7" pitchFamily="81" charset="-120"/>
          </a:endParaRPr>
        </a:p>
      </dgm:t>
    </dgm:pt>
    <dgm:pt modelId="{3BF1AA1F-060D-4151-BEBA-EE2C91281FED}" type="sibTrans" cxnId="{08AEB5A2-563D-44CB-878B-04D85A3B4040}">
      <dgm:prSet/>
      <dgm:spPr/>
      <dgm:t>
        <a:bodyPr/>
        <a:lstStyle/>
        <a:p>
          <a:endParaRPr lang="zh-TW" altLang="en-US">
            <a:latin typeface="華康方圓體W7" pitchFamily="81" charset="-120"/>
            <a:ea typeface="華康方圓體W7" pitchFamily="81" charset="-120"/>
          </a:endParaRPr>
        </a:p>
      </dgm:t>
    </dgm:pt>
    <dgm:pt modelId="{C8C4705B-3657-4243-B522-022BEE284E30}">
      <dgm:prSet phldrT="[文字]" custT="1"/>
      <dgm:spPr/>
      <dgm:t>
        <a:bodyPr/>
        <a:lstStyle/>
        <a:p>
          <a:r>
            <a:rPr lang="zh-TW" altLang="en-US" sz="2400">
              <a:latin typeface="華康方圓體W7" pitchFamily="81" charset="-120"/>
              <a:ea typeface="華康方圓體W7" pitchFamily="81" charset="-120"/>
            </a:rPr>
            <a:t>課堂練習</a:t>
          </a:r>
          <a:endParaRPr lang="en-US" altLang="zh-TW" sz="2400">
            <a:latin typeface="華康方圓體W7" pitchFamily="81" charset="-120"/>
            <a:ea typeface="華康方圓體W7" pitchFamily="81" charset="-120"/>
          </a:endParaRPr>
        </a:p>
        <a:p>
          <a:r>
            <a:rPr lang="zh-TW" altLang="en-US" sz="2400">
              <a:latin typeface="華康方圓體W7" pitchFamily="81" charset="-120"/>
              <a:ea typeface="華康方圓體W7" pitchFamily="81" charset="-120"/>
            </a:rPr>
            <a:t>作業訂正</a:t>
          </a:r>
        </a:p>
      </dgm:t>
    </dgm:pt>
    <dgm:pt modelId="{941A2A66-48BC-4CC4-826D-EF6ACB8D1A4F}" type="parTrans" cxnId="{363B6295-08E4-4FF3-BAB5-17DD522E50DA}">
      <dgm:prSet/>
      <dgm:spPr/>
      <dgm:t>
        <a:bodyPr/>
        <a:lstStyle/>
        <a:p>
          <a:endParaRPr lang="zh-TW" altLang="en-US">
            <a:latin typeface="華康方圓體W7" pitchFamily="81" charset="-120"/>
            <a:ea typeface="華康方圓體W7" pitchFamily="81" charset="-120"/>
          </a:endParaRPr>
        </a:p>
      </dgm:t>
    </dgm:pt>
    <dgm:pt modelId="{D933D822-CA0D-4ED9-BB5D-746502B9E8AA}" type="sibTrans" cxnId="{363B6295-08E4-4FF3-BAB5-17DD522E50DA}">
      <dgm:prSet/>
      <dgm:spPr/>
      <dgm:t>
        <a:bodyPr/>
        <a:lstStyle/>
        <a:p>
          <a:endParaRPr lang="zh-TW" altLang="en-US">
            <a:latin typeface="華康方圓體W7" pitchFamily="81" charset="-120"/>
            <a:ea typeface="華康方圓體W7" pitchFamily="81" charset="-120"/>
          </a:endParaRPr>
        </a:p>
      </dgm:t>
    </dgm:pt>
    <dgm:pt modelId="{FEE35A21-B85C-4025-B9B0-0DB0AD015FC1}">
      <dgm:prSet phldrT="[文字]" custT="1"/>
      <dgm:spPr/>
      <dgm:t>
        <a:bodyPr/>
        <a:lstStyle/>
        <a:p>
          <a:r>
            <a:rPr lang="zh-TW" sz="1800">
              <a:latin typeface="華康方圓體W7" pitchFamily="81" charset="-120"/>
              <a:ea typeface="華康方圓體W7" pitchFamily="81" charset="-120"/>
            </a:rPr>
            <a:t>針對每次的段考，課堂上給予加強訓練，針對學校的段考題型做演練及猜題</a:t>
          </a:r>
          <a:r>
            <a:rPr lang="zh-TW" altLang="en-US" sz="1800">
              <a:latin typeface="華康方圓體W7" pitchFamily="81" charset="-120"/>
              <a:ea typeface="華康方圓體W7" pitchFamily="81" charset="-120"/>
            </a:rPr>
            <a:t>。</a:t>
          </a:r>
        </a:p>
      </dgm:t>
    </dgm:pt>
    <dgm:pt modelId="{12BBA55B-8B8A-4B24-91F4-178E77710D76}" type="parTrans" cxnId="{3A0FB7AA-9325-4C83-84D5-180882BCABDB}">
      <dgm:prSet/>
      <dgm:spPr/>
      <dgm:t>
        <a:bodyPr/>
        <a:lstStyle/>
        <a:p>
          <a:endParaRPr lang="zh-TW" altLang="en-US">
            <a:latin typeface="華康方圓體W7" pitchFamily="81" charset="-120"/>
            <a:ea typeface="華康方圓體W7" pitchFamily="81" charset="-120"/>
          </a:endParaRPr>
        </a:p>
      </dgm:t>
    </dgm:pt>
    <dgm:pt modelId="{7580573B-95BF-417B-B17F-D6196F9B86D4}" type="sibTrans" cxnId="{3A0FB7AA-9325-4C83-84D5-180882BCABDB}">
      <dgm:prSet/>
      <dgm:spPr/>
      <dgm:t>
        <a:bodyPr/>
        <a:lstStyle/>
        <a:p>
          <a:endParaRPr lang="zh-TW" altLang="en-US">
            <a:latin typeface="華康方圓體W7" pitchFamily="81" charset="-120"/>
            <a:ea typeface="華康方圓體W7" pitchFamily="81" charset="-120"/>
          </a:endParaRPr>
        </a:p>
      </dgm:t>
    </dgm:pt>
    <dgm:pt modelId="{B6ED3CC4-6A98-4D16-9FFE-260ABD24E9D8}">
      <dgm:prSet phldrT="[文字]" custT="1"/>
      <dgm:spPr/>
      <dgm:t>
        <a:bodyPr/>
        <a:lstStyle/>
        <a:p>
          <a:r>
            <a:rPr lang="zh-TW" altLang="en-US" sz="2400">
              <a:latin typeface="華康方圓體W7" pitchFamily="81" charset="-120"/>
              <a:ea typeface="華康方圓體W7" pitchFamily="81" charset="-120"/>
            </a:rPr>
            <a:t>段考前複習</a:t>
          </a:r>
        </a:p>
      </dgm:t>
    </dgm:pt>
    <dgm:pt modelId="{33FC54E5-6986-436E-8866-7E2A62CD80C4}" type="parTrans" cxnId="{E0DFD122-C893-40D1-B397-11160E1C6995}">
      <dgm:prSet/>
      <dgm:spPr/>
      <dgm:t>
        <a:bodyPr/>
        <a:lstStyle/>
        <a:p>
          <a:endParaRPr lang="zh-TW" altLang="en-US">
            <a:latin typeface="華康方圓體W7" pitchFamily="81" charset="-120"/>
            <a:ea typeface="華康方圓體W7" pitchFamily="81" charset="-120"/>
          </a:endParaRPr>
        </a:p>
      </dgm:t>
    </dgm:pt>
    <dgm:pt modelId="{0DFC25AE-C9D2-4CD0-81C2-75ABFA82706A}" type="sibTrans" cxnId="{E0DFD122-C893-40D1-B397-11160E1C6995}">
      <dgm:prSet/>
      <dgm:spPr/>
      <dgm:t>
        <a:bodyPr/>
        <a:lstStyle/>
        <a:p>
          <a:endParaRPr lang="zh-TW" altLang="en-US">
            <a:latin typeface="華康方圓體W7" pitchFamily="81" charset="-120"/>
            <a:ea typeface="華康方圓體W7" pitchFamily="81" charset="-120"/>
          </a:endParaRPr>
        </a:p>
      </dgm:t>
    </dgm:pt>
    <dgm:pt modelId="{F6F0AFDA-4781-401F-9A85-292AAC0EE7A5}">
      <dgm:prSet custT="1"/>
      <dgm:spPr/>
      <dgm:t>
        <a:bodyPr/>
        <a:lstStyle/>
        <a:p>
          <a:r>
            <a:rPr lang="zh-TW" altLang="en-US" sz="1800">
              <a:latin typeface="華康方圓體W7" pitchFamily="81" charset="-120"/>
              <a:ea typeface="華康方圓體W7" pitchFamily="81" charset="-120"/>
            </a:rPr>
            <a:t>數學除了觀念理解之外，反覆練習是必勝條件；每堂課後都有回家作業，課堂作業訂正。</a:t>
          </a:r>
        </a:p>
      </dgm:t>
    </dgm:pt>
    <dgm:pt modelId="{648CBE0F-00C9-430A-8560-04C3D2D65E36}" type="parTrans" cxnId="{FA615974-34F6-4E0D-A755-2B8592D94028}">
      <dgm:prSet/>
      <dgm:spPr/>
      <dgm:t>
        <a:bodyPr/>
        <a:lstStyle/>
        <a:p>
          <a:endParaRPr lang="zh-TW" altLang="en-US">
            <a:latin typeface="華康方圓體W7" pitchFamily="81" charset="-120"/>
            <a:ea typeface="華康方圓體W7" pitchFamily="81" charset="-120"/>
          </a:endParaRPr>
        </a:p>
      </dgm:t>
    </dgm:pt>
    <dgm:pt modelId="{7B1074FA-7CB2-4C31-8789-A6AFE6F4840A}" type="sibTrans" cxnId="{FA615974-34F6-4E0D-A755-2B8592D94028}">
      <dgm:prSet/>
      <dgm:spPr/>
      <dgm:t>
        <a:bodyPr/>
        <a:lstStyle/>
        <a:p>
          <a:endParaRPr lang="zh-TW" altLang="en-US">
            <a:latin typeface="華康方圓體W7" pitchFamily="81" charset="-120"/>
            <a:ea typeface="華康方圓體W7" pitchFamily="81" charset="-120"/>
          </a:endParaRPr>
        </a:p>
      </dgm:t>
    </dgm:pt>
    <dgm:pt modelId="{48FFD3EF-895A-4789-BC69-D73AB88F6582}" type="pres">
      <dgm:prSet presAssocID="{584C582D-11D3-42D1-97B6-AA904EEA679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E3F6183-BFBA-4A1C-8810-3AC7D7576A59}" type="pres">
      <dgm:prSet presAssocID="{C7F25505-DB43-4EA1-BCC0-B9678E449BBB}" presName="linNode" presStyleCnt="0"/>
      <dgm:spPr/>
    </dgm:pt>
    <dgm:pt modelId="{75C1E690-E279-41AD-8ABA-F095901C63C7}" type="pres">
      <dgm:prSet presAssocID="{C7F25505-DB43-4EA1-BCC0-B9678E449BBB}" presName="parentText" presStyleLbl="node1" presStyleIdx="0" presStyleCnt="4" custScaleX="70179" custLinFactNeighborY="34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B25079E-6BFC-46C4-BAAD-11A583BA0223}" type="pres">
      <dgm:prSet presAssocID="{C7F25505-DB43-4EA1-BCC0-B9678E449BBB}" presName="descendantText" presStyleLbl="alignAccFollowNode1" presStyleIdx="0" presStyleCnt="4" custScaleX="108404" custLinFactNeighborY="480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0D6FB7C-C441-4313-93B2-327DDF90C850}" type="pres">
      <dgm:prSet presAssocID="{C135E285-C68C-4697-8371-A1CF2C105E60}" presName="sp" presStyleCnt="0"/>
      <dgm:spPr/>
    </dgm:pt>
    <dgm:pt modelId="{81C5F731-F965-493D-B98B-ED88E6FA50F7}" type="pres">
      <dgm:prSet presAssocID="{6C856CD6-A057-4417-BD67-B6DE44019BAD}" presName="linNode" presStyleCnt="0"/>
      <dgm:spPr/>
    </dgm:pt>
    <dgm:pt modelId="{AB0E0F57-1113-451B-92C5-3BE3990F2F68}" type="pres">
      <dgm:prSet presAssocID="{6C856CD6-A057-4417-BD67-B6DE44019BAD}" presName="parentText" presStyleLbl="node1" presStyleIdx="1" presStyleCnt="4" custScaleX="70179" custLinFactNeighborY="34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FB9587C-8733-432E-92BD-164FB2A2DFF0}" type="pres">
      <dgm:prSet presAssocID="{6C856CD6-A057-4417-BD67-B6DE44019BAD}" presName="descendantText" presStyleLbl="alignAccFollowNode1" presStyleIdx="1" presStyleCnt="4" custScaleX="108404" custLinFactNeighborY="480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A92F957-EE68-47F3-B87B-7EAA24FE9846}" type="pres">
      <dgm:prSet presAssocID="{F1EB44E9-D673-4F38-896E-6940A4293093}" presName="sp" presStyleCnt="0"/>
      <dgm:spPr/>
    </dgm:pt>
    <dgm:pt modelId="{74FE7FF8-B5EC-4D4B-A809-D3F6C34A0874}" type="pres">
      <dgm:prSet presAssocID="{C8C4705B-3657-4243-B522-022BEE284E30}" presName="linNode" presStyleCnt="0"/>
      <dgm:spPr/>
    </dgm:pt>
    <dgm:pt modelId="{751225CC-99B9-410A-B033-24CE25BB6501}" type="pres">
      <dgm:prSet presAssocID="{C8C4705B-3657-4243-B522-022BEE284E30}" presName="parentText" presStyleLbl="node1" presStyleIdx="2" presStyleCnt="4" custScaleX="70179" custLinFactNeighborY="34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58FBBF6-5A1E-4CCA-97DC-222CEB707016}" type="pres">
      <dgm:prSet presAssocID="{C8C4705B-3657-4243-B522-022BEE284E30}" presName="descendantText" presStyleLbl="alignAccFollowNode1" presStyleIdx="2" presStyleCnt="4" custScaleX="108404" custLinFactNeighborY="480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7D4E88B-7828-452F-B58A-FCED3E15ED97}" type="pres">
      <dgm:prSet presAssocID="{D933D822-CA0D-4ED9-BB5D-746502B9E8AA}" presName="sp" presStyleCnt="0"/>
      <dgm:spPr/>
    </dgm:pt>
    <dgm:pt modelId="{776BD78A-6969-48BC-909B-998C26D68F94}" type="pres">
      <dgm:prSet presAssocID="{B6ED3CC4-6A98-4D16-9FFE-260ABD24E9D8}" presName="linNode" presStyleCnt="0"/>
      <dgm:spPr/>
    </dgm:pt>
    <dgm:pt modelId="{140689DF-BEFC-48F3-A079-33A4BBD7EBEC}" type="pres">
      <dgm:prSet presAssocID="{B6ED3CC4-6A98-4D16-9FFE-260ABD24E9D8}" presName="parentText" presStyleLbl="node1" presStyleIdx="3" presStyleCnt="4" custScaleX="70179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3B520F2-500A-4EBC-8F93-1717FBB38F92}" type="pres">
      <dgm:prSet presAssocID="{B6ED3CC4-6A98-4D16-9FFE-260ABD24E9D8}" presName="descendantText" presStyleLbl="alignAccFollowNode1" presStyleIdx="3" presStyleCnt="4" custScaleX="10840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A0FB7AA-9325-4C83-84D5-180882BCABDB}" srcId="{B6ED3CC4-6A98-4D16-9FFE-260ABD24E9D8}" destId="{FEE35A21-B85C-4025-B9B0-0DB0AD015FC1}" srcOrd="0" destOrd="0" parTransId="{12BBA55B-8B8A-4B24-91F4-178E77710D76}" sibTransId="{7580573B-95BF-417B-B17F-D6196F9B86D4}"/>
    <dgm:cxn modelId="{E0DFD122-C893-40D1-B397-11160E1C6995}" srcId="{584C582D-11D3-42D1-97B6-AA904EEA679C}" destId="{B6ED3CC4-6A98-4D16-9FFE-260ABD24E9D8}" srcOrd="3" destOrd="0" parTransId="{33FC54E5-6986-436E-8866-7E2A62CD80C4}" sibTransId="{0DFC25AE-C9D2-4CD0-81C2-75ABFA82706A}"/>
    <dgm:cxn modelId="{AC14BE25-A6E6-4CB5-ABEA-BDA963DAA894}" type="presOf" srcId="{C7F25505-DB43-4EA1-BCC0-B9678E449BBB}" destId="{75C1E690-E279-41AD-8ABA-F095901C63C7}" srcOrd="0" destOrd="0" presId="urn:microsoft.com/office/officeart/2005/8/layout/vList5"/>
    <dgm:cxn modelId="{7AE088A9-3987-41C1-A6B8-C399784A46BF}" type="presOf" srcId="{F6F0AFDA-4781-401F-9A85-292AAC0EE7A5}" destId="{958FBBF6-5A1E-4CCA-97DC-222CEB707016}" srcOrd="0" destOrd="0" presId="urn:microsoft.com/office/officeart/2005/8/layout/vList5"/>
    <dgm:cxn modelId="{83DE8DDA-9B78-42B1-BA32-3563856434A9}" type="presOf" srcId="{50EB92C0-178C-4090-89D3-77E1DFCF2EF3}" destId="{AFB9587C-8733-432E-92BD-164FB2A2DFF0}" srcOrd="0" destOrd="0" presId="urn:microsoft.com/office/officeart/2005/8/layout/vList5"/>
    <dgm:cxn modelId="{0323A591-8CC2-46C2-B476-0C6A40245F93}" type="presOf" srcId="{6C856CD6-A057-4417-BD67-B6DE44019BAD}" destId="{AB0E0F57-1113-451B-92C5-3BE3990F2F68}" srcOrd="0" destOrd="0" presId="urn:microsoft.com/office/officeart/2005/8/layout/vList5"/>
    <dgm:cxn modelId="{BD3FE8DD-8FA5-42FB-92FE-5231C6E2A523}" srcId="{C7F25505-DB43-4EA1-BCC0-B9678E449BBB}" destId="{6A153325-744A-40EC-98F2-4DA939585536}" srcOrd="0" destOrd="0" parTransId="{D2361CAA-88C4-4887-972D-D647C95447E7}" sibTransId="{99F61310-7F15-440C-81C2-5BB8F4C555DA}"/>
    <dgm:cxn modelId="{6599D4FB-6697-4DC4-95D9-DB3693AB3A70}" srcId="{584C582D-11D3-42D1-97B6-AA904EEA679C}" destId="{C7F25505-DB43-4EA1-BCC0-B9678E449BBB}" srcOrd="0" destOrd="0" parTransId="{8EEFF4B1-DC76-4E08-AE0B-8BEED8FA5CF5}" sibTransId="{C135E285-C68C-4697-8371-A1CF2C105E60}"/>
    <dgm:cxn modelId="{363B6295-08E4-4FF3-BAB5-17DD522E50DA}" srcId="{584C582D-11D3-42D1-97B6-AA904EEA679C}" destId="{C8C4705B-3657-4243-B522-022BEE284E30}" srcOrd="2" destOrd="0" parTransId="{941A2A66-48BC-4CC4-826D-EF6ACB8D1A4F}" sibTransId="{D933D822-CA0D-4ED9-BB5D-746502B9E8AA}"/>
    <dgm:cxn modelId="{9E8E84DD-DB59-4C43-85BE-523E4D955D65}" type="presOf" srcId="{584C582D-11D3-42D1-97B6-AA904EEA679C}" destId="{48FFD3EF-895A-4789-BC69-D73AB88F6582}" srcOrd="0" destOrd="0" presId="urn:microsoft.com/office/officeart/2005/8/layout/vList5"/>
    <dgm:cxn modelId="{08AEB5A2-563D-44CB-878B-04D85A3B4040}" srcId="{6C856CD6-A057-4417-BD67-B6DE44019BAD}" destId="{50EB92C0-178C-4090-89D3-77E1DFCF2EF3}" srcOrd="0" destOrd="0" parTransId="{6DD3D2C7-EDE5-4B11-AF9A-EA9E67AF2002}" sibTransId="{3BF1AA1F-060D-4151-BEBA-EE2C91281FED}"/>
    <dgm:cxn modelId="{FA615974-34F6-4E0D-A755-2B8592D94028}" srcId="{C8C4705B-3657-4243-B522-022BEE284E30}" destId="{F6F0AFDA-4781-401F-9A85-292AAC0EE7A5}" srcOrd="0" destOrd="0" parTransId="{648CBE0F-00C9-430A-8560-04C3D2D65E36}" sibTransId="{7B1074FA-7CB2-4C31-8789-A6AFE6F4840A}"/>
    <dgm:cxn modelId="{799289A3-5068-4A2B-92EB-1BFC40E1FF78}" type="presOf" srcId="{B6ED3CC4-6A98-4D16-9FFE-260ABD24E9D8}" destId="{140689DF-BEFC-48F3-A079-33A4BBD7EBEC}" srcOrd="0" destOrd="0" presId="urn:microsoft.com/office/officeart/2005/8/layout/vList5"/>
    <dgm:cxn modelId="{C16BCC6F-BC8C-4863-BAE4-4136BA39A641}" type="presOf" srcId="{6A153325-744A-40EC-98F2-4DA939585536}" destId="{3B25079E-6BFC-46C4-BAAD-11A583BA0223}" srcOrd="0" destOrd="0" presId="urn:microsoft.com/office/officeart/2005/8/layout/vList5"/>
    <dgm:cxn modelId="{30181C45-BBC8-468F-BDE5-1A9B3BA34B73}" type="presOf" srcId="{FEE35A21-B85C-4025-B9B0-0DB0AD015FC1}" destId="{13B520F2-500A-4EBC-8F93-1717FBB38F92}" srcOrd="0" destOrd="0" presId="urn:microsoft.com/office/officeart/2005/8/layout/vList5"/>
    <dgm:cxn modelId="{7EAF469A-A891-4C02-B0F5-98A4F7349F73}" srcId="{584C582D-11D3-42D1-97B6-AA904EEA679C}" destId="{6C856CD6-A057-4417-BD67-B6DE44019BAD}" srcOrd="1" destOrd="0" parTransId="{5BE3A5A6-B9CD-4DCD-80F1-E7AD2EDEE911}" sibTransId="{F1EB44E9-D673-4F38-896E-6940A4293093}"/>
    <dgm:cxn modelId="{B937CE39-7797-4ABD-AB37-C74DB2EC2732}" type="presOf" srcId="{C8C4705B-3657-4243-B522-022BEE284E30}" destId="{751225CC-99B9-410A-B033-24CE25BB6501}" srcOrd="0" destOrd="0" presId="urn:microsoft.com/office/officeart/2005/8/layout/vList5"/>
    <dgm:cxn modelId="{9C1B5D5A-9EC9-4BDB-853C-AA680EA4F7C1}" type="presParOf" srcId="{48FFD3EF-895A-4789-BC69-D73AB88F6582}" destId="{6E3F6183-BFBA-4A1C-8810-3AC7D7576A59}" srcOrd="0" destOrd="0" presId="urn:microsoft.com/office/officeart/2005/8/layout/vList5"/>
    <dgm:cxn modelId="{3ACDC227-1EC5-4D13-8D4D-401BB079BE12}" type="presParOf" srcId="{6E3F6183-BFBA-4A1C-8810-3AC7D7576A59}" destId="{75C1E690-E279-41AD-8ABA-F095901C63C7}" srcOrd="0" destOrd="0" presId="urn:microsoft.com/office/officeart/2005/8/layout/vList5"/>
    <dgm:cxn modelId="{78C76609-9F94-4F31-A334-2ED0174C8264}" type="presParOf" srcId="{6E3F6183-BFBA-4A1C-8810-3AC7D7576A59}" destId="{3B25079E-6BFC-46C4-BAAD-11A583BA0223}" srcOrd="1" destOrd="0" presId="urn:microsoft.com/office/officeart/2005/8/layout/vList5"/>
    <dgm:cxn modelId="{44BAE1E4-4927-4538-8065-0A0DF9C830AF}" type="presParOf" srcId="{48FFD3EF-895A-4789-BC69-D73AB88F6582}" destId="{00D6FB7C-C441-4313-93B2-327DDF90C850}" srcOrd="1" destOrd="0" presId="urn:microsoft.com/office/officeart/2005/8/layout/vList5"/>
    <dgm:cxn modelId="{506EB4B0-74AB-4CAF-BBCA-6CC3134403FB}" type="presParOf" srcId="{48FFD3EF-895A-4789-BC69-D73AB88F6582}" destId="{81C5F731-F965-493D-B98B-ED88E6FA50F7}" srcOrd="2" destOrd="0" presId="urn:microsoft.com/office/officeart/2005/8/layout/vList5"/>
    <dgm:cxn modelId="{E38735A8-51BE-48EF-95BA-DA847AC21F0A}" type="presParOf" srcId="{81C5F731-F965-493D-B98B-ED88E6FA50F7}" destId="{AB0E0F57-1113-451B-92C5-3BE3990F2F68}" srcOrd="0" destOrd="0" presId="urn:microsoft.com/office/officeart/2005/8/layout/vList5"/>
    <dgm:cxn modelId="{A7295136-4923-467A-9105-B313B8576057}" type="presParOf" srcId="{81C5F731-F965-493D-B98B-ED88E6FA50F7}" destId="{AFB9587C-8733-432E-92BD-164FB2A2DFF0}" srcOrd="1" destOrd="0" presId="urn:microsoft.com/office/officeart/2005/8/layout/vList5"/>
    <dgm:cxn modelId="{313D58DF-91A4-4E35-9625-7CE507085CD3}" type="presParOf" srcId="{48FFD3EF-895A-4789-BC69-D73AB88F6582}" destId="{7A92F957-EE68-47F3-B87B-7EAA24FE9846}" srcOrd="3" destOrd="0" presId="urn:microsoft.com/office/officeart/2005/8/layout/vList5"/>
    <dgm:cxn modelId="{313914C3-14ED-4688-A954-1BD22ADCA078}" type="presParOf" srcId="{48FFD3EF-895A-4789-BC69-D73AB88F6582}" destId="{74FE7FF8-B5EC-4D4B-A809-D3F6C34A0874}" srcOrd="4" destOrd="0" presId="urn:microsoft.com/office/officeart/2005/8/layout/vList5"/>
    <dgm:cxn modelId="{3B4BBB31-49D2-4E13-95EF-1DBD2B05F0FF}" type="presParOf" srcId="{74FE7FF8-B5EC-4D4B-A809-D3F6C34A0874}" destId="{751225CC-99B9-410A-B033-24CE25BB6501}" srcOrd="0" destOrd="0" presId="urn:microsoft.com/office/officeart/2005/8/layout/vList5"/>
    <dgm:cxn modelId="{98C045E5-6F2D-441A-93DD-39C29F94ED12}" type="presParOf" srcId="{74FE7FF8-B5EC-4D4B-A809-D3F6C34A0874}" destId="{958FBBF6-5A1E-4CCA-97DC-222CEB707016}" srcOrd="1" destOrd="0" presId="urn:microsoft.com/office/officeart/2005/8/layout/vList5"/>
    <dgm:cxn modelId="{0DB3676B-8013-4B39-819C-7775310B901B}" type="presParOf" srcId="{48FFD3EF-895A-4789-BC69-D73AB88F6582}" destId="{87D4E88B-7828-452F-B58A-FCED3E15ED97}" srcOrd="5" destOrd="0" presId="urn:microsoft.com/office/officeart/2005/8/layout/vList5"/>
    <dgm:cxn modelId="{715D185A-B6A0-4CE3-91FF-9D62A3C802EE}" type="presParOf" srcId="{48FFD3EF-895A-4789-BC69-D73AB88F6582}" destId="{776BD78A-6969-48BC-909B-998C26D68F94}" srcOrd="6" destOrd="0" presId="urn:microsoft.com/office/officeart/2005/8/layout/vList5"/>
    <dgm:cxn modelId="{6E0AF9B4-927C-4FA8-A55F-8353DB5A305A}" type="presParOf" srcId="{776BD78A-6969-48BC-909B-998C26D68F94}" destId="{140689DF-BEFC-48F3-A079-33A4BBD7EBEC}" srcOrd="0" destOrd="0" presId="urn:microsoft.com/office/officeart/2005/8/layout/vList5"/>
    <dgm:cxn modelId="{7BDBEDD0-85F0-4152-B82F-C62BD64078D1}" type="presParOf" srcId="{776BD78A-6969-48BC-909B-998C26D68F94}" destId="{13B520F2-500A-4EBC-8F93-1717FBB38F9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B0328C-3172-459F-8D61-92AF2FBDE9B9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36C5D9BA-AF0E-4F3B-8D96-CE460068FCC0}">
      <dgm:prSet phldrT="[文字]" custT="1"/>
      <dgm:spPr/>
      <dgm:t>
        <a:bodyPr/>
        <a:lstStyle/>
        <a:p>
          <a:r>
            <a:rPr lang="zh-TW" altLang="en-US" sz="2400" b="0" dirty="0" smtClean="0">
              <a:latin typeface="華康方圓體W7" pitchFamily="81" charset="-120"/>
              <a:ea typeface="華康方圓體W7" pitchFamily="81" charset="-120"/>
            </a:rPr>
            <a:t>授課</a:t>
          </a:r>
          <a:endParaRPr lang="en-US" altLang="zh-TW" sz="2400" b="0" dirty="0" smtClean="0">
            <a:latin typeface="華康方圓體W7" pitchFamily="81" charset="-120"/>
            <a:ea typeface="華康方圓體W7" pitchFamily="81" charset="-120"/>
          </a:endParaRPr>
        </a:p>
        <a:p>
          <a:r>
            <a:rPr lang="zh-TW" altLang="en-US" sz="2400" b="0" dirty="0" smtClean="0">
              <a:latin typeface="華康方圓體W7" pitchFamily="81" charset="-120"/>
              <a:ea typeface="華康方圓體W7" pitchFamily="81" charset="-120"/>
            </a:rPr>
            <a:t>對象</a:t>
          </a:r>
          <a:endParaRPr lang="zh-TW" altLang="en-US" sz="2400" b="0" dirty="0">
            <a:latin typeface="華康方圓體W7" pitchFamily="81" charset="-120"/>
            <a:ea typeface="華康方圓體W7" pitchFamily="81" charset="-120"/>
          </a:endParaRPr>
        </a:p>
      </dgm:t>
    </dgm:pt>
    <dgm:pt modelId="{AD3EAACE-DC36-4639-AC92-FCBF86311D82}" type="parTrans" cxnId="{A1EDA02A-2FA0-4200-9967-AC6D400C22D9}">
      <dgm:prSet/>
      <dgm:spPr/>
      <dgm:t>
        <a:bodyPr/>
        <a:lstStyle/>
        <a:p>
          <a:endParaRPr lang="zh-TW" altLang="en-US"/>
        </a:p>
      </dgm:t>
    </dgm:pt>
    <dgm:pt modelId="{AEBB6AA5-E5D9-4A90-A8BB-CDFB2E3C1794}" type="sibTrans" cxnId="{A1EDA02A-2FA0-4200-9967-AC6D400C22D9}">
      <dgm:prSet/>
      <dgm:spPr/>
      <dgm:t>
        <a:bodyPr/>
        <a:lstStyle/>
        <a:p>
          <a:endParaRPr lang="zh-TW" altLang="en-US"/>
        </a:p>
      </dgm:t>
    </dgm:pt>
    <dgm:pt modelId="{F30CB1E8-D9F1-4FD9-8E20-9710B29C5560}">
      <dgm:prSet phldrT="[文字]" custT="1"/>
      <dgm:spPr/>
      <dgm:t>
        <a:bodyPr/>
        <a:lstStyle/>
        <a:p>
          <a:r>
            <a:rPr lang="zh-TW" altLang="en-US" sz="1800" b="0" dirty="0">
              <a:latin typeface="華康方圓體W7" pitchFamily="81" charset="-120"/>
              <a:ea typeface="華康方圓體W7" pitchFamily="81" charset="-120"/>
            </a:rPr>
            <a:t>升國中一年級之學生。</a:t>
          </a:r>
        </a:p>
      </dgm:t>
    </dgm:pt>
    <dgm:pt modelId="{EC886A1E-80A9-4EF4-8F35-4A9D901CBD45}" type="parTrans" cxnId="{B8A43F3B-40E6-4FFB-BBED-934641957FE3}">
      <dgm:prSet/>
      <dgm:spPr/>
      <dgm:t>
        <a:bodyPr/>
        <a:lstStyle/>
        <a:p>
          <a:endParaRPr lang="zh-TW" altLang="en-US"/>
        </a:p>
      </dgm:t>
    </dgm:pt>
    <dgm:pt modelId="{039F3D51-EDC7-467A-A0D9-4B0F2B056321}" type="sibTrans" cxnId="{B8A43F3B-40E6-4FFB-BBED-934641957FE3}">
      <dgm:prSet/>
      <dgm:spPr/>
      <dgm:t>
        <a:bodyPr/>
        <a:lstStyle/>
        <a:p>
          <a:endParaRPr lang="zh-TW" altLang="en-US"/>
        </a:p>
      </dgm:t>
    </dgm:pt>
    <dgm:pt modelId="{E9061C8A-39AE-4880-9B8F-DE98B9A38900}">
      <dgm:prSet phldrT="[文字]" custT="1"/>
      <dgm:spPr/>
      <dgm:t>
        <a:bodyPr/>
        <a:lstStyle/>
        <a:p>
          <a:r>
            <a:rPr lang="zh-TW" altLang="en-US" sz="2400" b="0" dirty="0" smtClean="0">
              <a:latin typeface="華康方圓體W7" pitchFamily="81" charset="-120"/>
              <a:ea typeface="華康方圓體W7" pitchFamily="81" charset="-120"/>
            </a:rPr>
            <a:t>授課時間</a:t>
          </a:r>
          <a:endParaRPr lang="zh-TW" altLang="en-US" sz="2400" b="0" dirty="0">
            <a:latin typeface="華康方圓體W7" pitchFamily="81" charset="-120"/>
            <a:ea typeface="華康方圓體W7" pitchFamily="81" charset="-120"/>
          </a:endParaRPr>
        </a:p>
      </dgm:t>
    </dgm:pt>
    <dgm:pt modelId="{65594F11-8728-4142-A085-F19FB416F359}" type="parTrans" cxnId="{ED54F38B-0BCB-475A-ABDB-B6D2936F1E9D}">
      <dgm:prSet/>
      <dgm:spPr/>
      <dgm:t>
        <a:bodyPr/>
        <a:lstStyle/>
        <a:p>
          <a:endParaRPr lang="zh-TW" altLang="en-US"/>
        </a:p>
      </dgm:t>
    </dgm:pt>
    <dgm:pt modelId="{7B9CD30C-3489-4406-9A20-EDD22E5383D3}" type="sibTrans" cxnId="{ED54F38B-0BCB-475A-ABDB-B6D2936F1E9D}">
      <dgm:prSet/>
      <dgm:spPr/>
      <dgm:t>
        <a:bodyPr/>
        <a:lstStyle/>
        <a:p>
          <a:endParaRPr lang="zh-TW" altLang="en-US"/>
        </a:p>
      </dgm:t>
    </dgm:pt>
    <dgm:pt modelId="{376412BE-A847-41D5-A9C1-D2513149184A}">
      <dgm:prSet phldrT="[文字]" custT="1"/>
      <dgm:spPr/>
      <dgm:t>
        <a:bodyPr/>
        <a:lstStyle/>
        <a:p>
          <a:r>
            <a:rPr lang="zh-TW" altLang="en-US" sz="1800" b="0" dirty="0">
              <a:latin typeface="華康方圓體W7" pitchFamily="81" charset="-120"/>
              <a:ea typeface="華康方圓體W7" pitchFamily="81" charset="-120"/>
            </a:rPr>
            <a:t>每年</a:t>
          </a:r>
          <a:r>
            <a:rPr lang="en-US" altLang="zh-TW" sz="1800" b="0" dirty="0">
              <a:latin typeface="華康方圓體W7" pitchFamily="81" charset="-120"/>
              <a:ea typeface="華康方圓體W7" pitchFamily="81" charset="-120"/>
            </a:rPr>
            <a:t>5~6</a:t>
          </a:r>
          <a:r>
            <a:rPr lang="zh-TW" altLang="en-US" sz="1800" b="0" dirty="0">
              <a:latin typeface="華康方圓體W7" pitchFamily="81" charset="-120"/>
              <a:ea typeface="華康方圓體W7" pitchFamily="81" charset="-120"/>
            </a:rPr>
            <a:t>月開課。</a:t>
          </a:r>
        </a:p>
      </dgm:t>
    </dgm:pt>
    <dgm:pt modelId="{45753DFF-5AB0-42C2-9FBE-684D295A09BA}" type="parTrans" cxnId="{579CD9E9-9B62-4B6B-9065-28DB4263C9BC}">
      <dgm:prSet/>
      <dgm:spPr/>
      <dgm:t>
        <a:bodyPr/>
        <a:lstStyle/>
        <a:p>
          <a:endParaRPr lang="zh-TW" altLang="en-US"/>
        </a:p>
      </dgm:t>
    </dgm:pt>
    <dgm:pt modelId="{CD673CA5-2069-4672-B642-E28859FD89D1}" type="sibTrans" cxnId="{579CD9E9-9B62-4B6B-9065-28DB4263C9BC}">
      <dgm:prSet/>
      <dgm:spPr/>
      <dgm:t>
        <a:bodyPr/>
        <a:lstStyle/>
        <a:p>
          <a:endParaRPr lang="zh-TW" altLang="en-US"/>
        </a:p>
      </dgm:t>
    </dgm:pt>
    <dgm:pt modelId="{576E4A5D-FE8A-4D7E-A040-280870F1B054}">
      <dgm:prSet phldrT="[文字]" custT="1"/>
      <dgm:spPr/>
      <dgm:t>
        <a:bodyPr/>
        <a:lstStyle/>
        <a:p>
          <a:r>
            <a:rPr lang="zh-TW" altLang="en-US" sz="2400" b="0">
              <a:latin typeface="華康方圓體W7" pitchFamily="81" charset="-120"/>
              <a:ea typeface="華康方圓體W7" pitchFamily="81" charset="-120"/>
            </a:rPr>
            <a:t>授課理念</a:t>
          </a:r>
        </a:p>
      </dgm:t>
    </dgm:pt>
    <dgm:pt modelId="{1DEABD24-12A1-4088-8E37-F643C851D3F5}" type="parTrans" cxnId="{7354E862-A675-41E0-9F95-201714531BCF}">
      <dgm:prSet/>
      <dgm:spPr/>
      <dgm:t>
        <a:bodyPr/>
        <a:lstStyle/>
        <a:p>
          <a:endParaRPr lang="zh-TW" altLang="en-US"/>
        </a:p>
      </dgm:t>
    </dgm:pt>
    <dgm:pt modelId="{5AE6A779-7697-4D1F-897B-CAFA7FF256FE}" type="sibTrans" cxnId="{7354E862-A675-41E0-9F95-201714531BCF}">
      <dgm:prSet/>
      <dgm:spPr/>
      <dgm:t>
        <a:bodyPr/>
        <a:lstStyle/>
        <a:p>
          <a:endParaRPr lang="zh-TW" altLang="en-US"/>
        </a:p>
      </dgm:t>
    </dgm:pt>
    <dgm:pt modelId="{FE1F0AC8-27D1-4996-BFFF-A7B8C68EE938}">
      <dgm:prSet phldrT="[文字]" custT="1"/>
      <dgm:spPr/>
      <dgm:t>
        <a:bodyPr/>
        <a:lstStyle/>
        <a:p>
          <a:r>
            <a:rPr lang="zh-TW" altLang="en-US" sz="2400" b="0">
              <a:latin typeface="華康方圓體W7" pitchFamily="81" charset="-120"/>
              <a:ea typeface="華康方圓體W7" pitchFamily="81" charset="-120"/>
            </a:rPr>
            <a:t>授課內容</a:t>
          </a:r>
        </a:p>
      </dgm:t>
    </dgm:pt>
    <dgm:pt modelId="{0C2D2357-2977-450B-ABF9-863F5738227E}" type="parTrans" cxnId="{E11E6510-FFEC-445F-B966-0911B72F0E03}">
      <dgm:prSet/>
      <dgm:spPr/>
      <dgm:t>
        <a:bodyPr/>
        <a:lstStyle/>
        <a:p>
          <a:endParaRPr lang="zh-TW" altLang="en-US"/>
        </a:p>
      </dgm:t>
    </dgm:pt>
    <dgm:pt modelId="{F7201061-2601-4929-BD90-0CE62624E33B}" type="sibTrans" cxnId="{E11E6510-FFEC-445F-B966-0911B72F0E03}">
      <dgm:prSet/>
      <dgm:spPr/>
      <dgm:t>
        <a:bodyPr/>
        <a:lstStyle/>
        <a:p>
          <a:endParaRPr lang="zh-TW" altLang="en-US"/>
        </a:p>
      </dgm:t>
    </dgm:pt>
    <dgm:pt modelId="{DFDABC4F-2878-4489-B3F0-F5454636B29C}">
      <dgm:prSet custT="1"/>
      <dgm:spPr/>
      <dgm:t>
        <a:bodyPr/>
        <a:lstStyle/>
        <a:p>
          <a:r>
            <a:rPr lang="zh-TW" altLang="en-US" sz="1800" b="0" dirty="0">
              <a:latin typeface="華康方圓體W7" pitchFamily="81" charset="-120"/>
              <a:ea typeface="華康方圓體W7" pitchFamily="81" charset="-120"/>
            </a:rPr>
            <a:t>邏輯推演能力訓練</a:t>
          </a:r>
          <a:r>
            <a:rPr lang="zh-TW" altLang="en-US" sz="1800" b="0" dirty="0" smtClean="0">
              <a:latin typeface="華康方圓體W7" pitchFamily="81" charset="-120"/>
              <a:ea typeface="華康方圓體W7" pitchFamily="81" charset="-120"/>
            </a:rPr>
            <a:t>：多米諾推理、尤拉圈思考等。</a:t>
          </a:r>
          <a:endParaRPr lang="zh-TW" altLang="en-US" sz="1800" b="0" dirty="0">
            <a:latin typeface="華康方圓體W7" pitchFamily="81" charset="-120"/>
            <a:ea typeface="華康方圓體W7" pitchFamily="81" charset="-120"/>
          </a:endParaRPr>
        </a:p>
      </dgm:t>
    </dgm:pt>
    <dgm:pt modelId="{C1975034-E398-46AD-9286-D75A5F82BBC2}" type="parTrans" cxnId="{1B79DD0B-2EBF-4DBB-9543-4493E2BB456B}">
      <dgm:prSet/>
      <dgm:spPr/>
      <dgm:t>
        <a:bodyPr/>
        <a:lstStyle/>
        <a:p>
          <a:endParaRPr lang="zh-TW" altLang="en-US"/>
        </a:p>
      </dgm:t>
    </dgm:pt>
    <dgm:pt modelId="{2E0881A5-C20C-4BD2-AA79-15F01D027A47}" type="sibTrans" cxnId="{1B79DD0B-2EBF-4DBB-9543-4493E2BB456B}">
      <dgm:prSet/>
      <dgm:spPr/>
      <dgm:t>
        <a:bodyPr/>
        <a:lstStyle/>
        <a:p>
          <a:endParaRPr lang="zh-TW" altLang="en-US"/>
        </a:p>
      </dgm:t>
    </dgm:pt>
    <dgm:pt modelId="{F662787D-2732-4642-8482-22A70C997457}">
      <dgm:prSet phldrT="[文字]" custT="1"/>
      <dgm:spPr/>
      <dgm:t>
        <a:bodyPr/>
        <a:lstStyle/>
        <a:p>
          <a:r>
            <a:rPr lang="zh-TW" altLang="en-US" sz="2000" b="0" dirty="0" smtClean="0">
              <a:latin typeface="華康方圓體W7" pitchFamily="81" charset="-120"/>
              <a:ea typeface="華康方圓體W7" pitchFamily="81" charset="-120"/>
            </a:rPr>
            <a:t>透過</a:t>
          </a:r>
          <a:r>
            <a:rPr lang="zh-TW" altLang="en-US" sz="2000" b="0" dirty="0">
              <a:latin typeface="華康方圓體W7" pitchFamily="81" charset="-120"/>
              <a:ea typeface="華康方圓體W7" pitchFamily="81" charset="-120"/>
            </a:rPr>
            <a:t>實物操作將能力拓展至抽像思考。</a:t>
          </a:r>
        </a:p>
      </dgm:t>
    </dgm:pt>
    <dgm:pt modelId="{03475419-5D91-43B7-B140-BDD8CDBDF1F8}" type="parTrans" cxnId="{FD92F2BD-DB06-4105-8399-03767F13E006}">
      <dgm:prSet/>
      <dgm:spPr/>
      <dgm:t>
        <a:bodyPr/>
        <a:lstStyle/>
        <a:p>
          <a:endParaRPr lang="zh-TW" altLang="en-US"/>
        </a:p>
      </dgm:t>
    </dgm:pt>
    <dgm:pt modelId="{72FE029C-F24C-4813-9C3D-F6ADA222F7DC}" type="sibTrans" cxnId="{FD92F2BD-DB06-4105-8399-03767F13E006}">
      <dgm:prSet/>
      <dgm:spPr/>
      <dgm:t>
        <a:bodyPr/>
        <a:lstStyle/>
        <a:p>
          <a:endParaRPr lang="zh-TW" altLang="en-US"/>
        </a:p>
      </dgm:t>
    </dgm:pt>
    <dgm:pt modelId="{C0DDF417-1C27-41A1-8EC5-FBD4ABD1901B}">
      <dgm:prSet phldrT="[文字]" custT="1"/>
      <dgm:spPr/>
      <dgm:t>
        <a:bodyPr/>
        <a:lstStyle/>
        <a:p>
          <a:r>
            <a:rPr lang="zh-TW" altLang="en-US" sz="1800" b="0" dirty="0">
              <a:latin typeface="華康方圓體W7" pitchFamily="81" charset="-120"/>
              <a:ea typeface="華康方圓體W7" pitchFamily="81" charset="-120"/>
            </a:rPr>
            <a:t>升國小六年級之學生。                                                                             </a:t>
          </a:r>
          <a:r>
            <a:rPr lang="en-US" altLang="zh-TW" sz="1800" b="0" dirty="0">
              <a:latin typeface="華康方圓體W7" pitchFamily="81" charset="-120"/>
              <a:ea typeface="華康方圓體W7" pitchFamily="81" charset="-120"/>
            </a:rPr>
            <a:t>(</a:t>
          </a:r>
          <a:r>
            <a:rPr lang="zh-TW" altLang="en-US" sz="1800" b="0" dirty="0">
              <a:latin typeface="華康方圓體W7" pitchFamily="81" charset="-120"/>
              <a:ea typeface="華康方圓體W7" pitchFamily="81" charset="-120"/>
            </a:rPr>
            <a:t>對數學有興趣，欲先修國一課程者</a:t>
          </a:r>
          <a:r>
            <a:rPr lang="en-US" altLang="zh-TW" sz="1800" b="0" dirty="0">
              <a:latin typeface="華康方圓體W7" pitchFamily="81" charset="-120"/>
              <a:ea typeface="華康方圓體W7" pitchFamily="81" charset="-120"/>
            </a:rPr>
            <a:t>)</a:t>
          </a:r>
          <a:endParaRPr lang="zh-TW" altLang="en-US" sz="1800" b="0" dirty="0">
            <a:latin typeface="華康方圓體W7" pitchFamily="81" charset="-120"/>
            <a:ea typeface="華康方圓體W7" pitchFamily="81" charset="-120"/>
          </a:endParaRPr>
        </a:p>
      </dgm:t>
    </dgm:pt>
    <dgm:pt modelId="{802105F3-8271-4828-B64C-451ECF65CB33}" type="sibTrans" cxnId="{45AC7A9F-374E-47AB-A85E-86B951844637}">
      <dgm:prSet/>
      <dgm:spPr/>
      <dgm:t>
        <a:bodyPr/>
        <a:lstStyle/>
        <a:p>
          <a:endParaRPr lang="zh-TW" altLang="en-US"/>
        </a:p>
      </dgm:t>
    </dgm:pt>
    <dgm:pt modelId="{ADF3FA48-DF67-45E9-974F-4F4BE2F8826E}" type="parTrans" cxnId="{45AC7A9F-374E-47AB-A85E-86B951844637}">
      <dgm:prSet/>
      <dgm:spPr/>
      <dgm:t>
        <a:bodyPr/>
        <a:lstStyle/>
        <a:p>
          <a:endParaRPr lang="zh-TW" altLang="en-US"/>
        </a:p>
      </dgm:t>
    </dgm:pt>
    <dgm:pt modelId="{BB430A30-513C-4B16-A00F-DE28F89665E6}">
      <dgm:prSet custT="1"/>
      <dgm:spPr/>
      <dgm:t>
        <a:bodyPr/>
        <a:lstStyle/>
        <a:p>
          <a:r>
            <a:rPr lang="zh-TW" altLang="en-US" sz="1800" b="0" dirty="0">
              <a:latin typeface="華康方圓體W7" pitchFamily="81" charset="-120"/>
              <a:ea typeface="華康方圓體W7" pitchFamily="81" charset="-120"/>
            </a:rPr>
            <a:t>幾何空間概念建構：柏拉圖立體、奈米巴克球等。</a:t>
          </a:r>
        </a:p>
      </dgm:t>
    </dgm:pt>
    <dgm:pt modelId="{1D303DC0-0A46-4F6A-9DFC-18E0A08FAFCF}" type="parTrans" cxnId="{FED9420C-8510-4140-8629-E139F32AE2A5}">
      <dgm:prSet/>
      <dgm:spPr/>
      <dgm:t>
        <a:bodyPr/>
        <a:lstStyle/>
        <a:p>
          <a:endParaRPr lang="zh-TW" altLang="en-US"/>
        </a:p>
      </dgm:t>
    </dgm:pt>
    <dgm:pt modelId="{F120A316-741B-496E-BE5A-796FC56DB7CD}" type="sibTrans" cxnId="{FED9420C-8510-4140-8629-E139F32AE2A5}">
      <dgm:prSet/>
      <dgm:spPr/>
      <dgm:t>
        <a:bodyPr/>
        <a:lstStyle/>
        <a:p>
          <a:endParaRPr lang="zh-TW" altLang="en-US"/>
        </a:p>
      </dgm:t>
    </dgm:pt>
    <dgm:pt modelId="{1BC2C27B-F629-4122-AB48-AB21A3D0B1DC}">
      <dgm:prSet phldrT="[文字]" custT="1"/>
      <dgm:spPr/>
      <dgm:t>
        <a:bodyPr/>
        <a:lstStyle/>
        <a:p>
          <a:r>
            <a:rPr lang="zh-TW" altLang="en-US" sz="2000" b="0" dirty="0" smtClean="0">
              <a:latin typeface="華康方圓體W7" pitchFamily="81" charset="-120"/>
              <a:ea typeface="華康方圓體W7" pitchFamily="81" charset="-120"/>
            </a:rPr>
            <a:t>以</a:t>
          </a:r>
          <a:r>
            <a:rPr lang="zh-TW" altLang="en-US" sz="2000" b="0" dirty="0">
              <a:latin typeface="華康方圓體W7" pitchFamily="81" charset="-120"/>
              <a:ea typeface="華康方圓體W7" pitchFamily="81" charset="-120"/>
            </a:rPr>
            <a:t>遊戲的方式將孩子引導進數學世界。</a:t>
          </a:r>
        </a:p>
      </dgm:t>
    </dgm:pt>
    <dgm:pt modelId="{7E57085A-DECE-4BB6-B26F-B2B037C9DF64}" type="parTrans" cxnId="{3EC0BFDB-DB21-4B20-A4AF-1290F22FABA9}">
      <dgm:prSet/>
      <dgm:spPr/>
      <dgm:t>
        <a:bodyPr/>
        <a:lstStyle/>
        <a:p>
          <a:endParaRPr lang="zh-TW" altLang="en-US"/>
        </a:p>
      </dgm:t>
    </dgm:pt>
    <dgm:pt modelId="{03AD5482-21C7-4EED-9AEA-657AB507D116}" type="sibTrans" cxnId="{3EC0BFDB-DB21-4B20-A4AF-1290F22FABA9}">
      <dgm:prSet/>
      <dgm:spPr/>
      <dgm:t>
        <a:bodyPr/>
        <a:lstStyle/>
        <a:p>
          <a:endParaRPr lang="zh-TW" altLang="en-US"/>
        </a:p>
      </dgm:t>
    </dgm:pt>
    <dgm:pt modelId="{415378A9-B57D-467F-8BCE-552D4C89F39B}" type="pres">
      <dgm:prSet presAssocID="{57B0328C-3172-459F-8D61-92AF2FBDE9B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865F8D1-30F1-4071-8C5D-40C70D0072B3}" type="pres">
      <dgm:prSet presAssocID="{36C5D9BA-AF0E-4F3B-8D96-CE460068FCC0}" presName="linNode" presStyleCnt="0"/>
      <dgm:spPr/>
      <dgm:t>
        <a:bodyPr/>
        <a:lstStyle/>
        <a:p>
          <a:endParaRPr lang="zh-TW" altLang="en-US"/>
        </a:p>
      </dgm:t>
    </dgm:pt>
    <dgm:pt modelId="{6967BDC1-0C25-40B1-AB9A-E86291D974F1}" type="pres">
      <dgm:prSet presAssocID="{36C5D9BA-AF0E-4F3B-8D96-CE460068FCC0}" presName="parentText" presStyleLbl="node1" presStyleIdx="0" presStyleCnt="4" custScaleX="40199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A03AA55-3765-44AD-A659-713572D018A4}" type="pres">
      <dgm:prSet presAssocID="{36C5D9BA-AF0E-4F3B-8D96-CE460068FCC0}" presName="descendantText" presStyleLbl="alignAccFollowNode1" presStyleIdx="0" presStyleCnt="4" custScaleX="130938" custLinFactNeighborX="-870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CA8B0AE-94BE-4196-A5E4-0E2DD482FC7C}" type="pres">
      <dgm:prSet presAssocID="{AEBB6AA5-E5D9-4A90-A8BB-CDFB2E3C1794}" presName="sp" presStyleCnt="0"/>
      <dgm:spPr/>
      <dgm:t>
        <a:bodyPr/>
        <a:lstStyle/>
        <a:p>
          <a:endParaRPr lang="zh-TW" altLang="en-US"/>
        </a:p>
      </dgm:t>
    </dgm:pt>
    <dgm:pt modelId="{CC28779C-97E6-4CAC-A657-95FA004FA224}" type="pres">
      <dgm:prSet presAssocID="{E9061C8A-39AE-4880-9B8F-DE98B9A38900}" presName="linNode" presStyleCnt="0"/>
      <dgm:spPr/>
      <dgm:t>
        <a:bodyPr/>
        <a:lstStyle/>
        <a:p>
          <a:endParaRPr lang="zh-TW" altLang="en-US"/>
        </a:p>
      </dgm:t>
    </dgm:pt>
    <dgm:pt modelId="{56A9BA52-7435-4C56-A4E3-6A5A5B43BF08}" type="pres">
      <dgm:prSet presAssocID="{E9061C8A-39AE-4880-9B8F-DE98B9A38900}" presName="parentText" presStyleLbl="node1" presStyleIdx="1" presStyleCnt="4" custScaleX="40199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0A424F3-9972-4F95-BAEB-F1E71B99AC1E}" type="pres">
      <dgm:prSet presAssocID="{E9061C8A-39AE-4880-9B8F-DE98B9A38900}" presName="descendantText" presStyleLbl="alignAccFollowNode1" presStyleIdx="1" presStyleCnt="4" custScaleX="130938" custLinFactNeighborX="-870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0898A5B-BBAA-4E65-83F0-032D9E53FAB8}" type="pres">
      <dgm:prSet presAssocID="{7B9CD30C-3489-4406-9A20-EDD22E5383D3}" presName="sp" presStyleCnt="0"/>
      <dgm:spPr/>
      <dgm:t>
        <a:bodyPr/>
        <a:lstStyle/>
        <a:p>
          <a:endParaRPr lang="zh-TW" altLang="en-US"/>
        </a:p>
      </dgm:t>
    </dgm:pt>
    <dgm:pt modelId="{6276C545-9FFA-4422-82E4-9F1C75A28AF8}" type="pres">
      <dgm:prSet presAssocID="{576E4A5D-FE8A-4D7E-A040-280870F1B054}" presName="linNode" presStyleCnt="0"/>
      <dgm:spPr/>
      <dgm:t>
        <a:bodyPr/>
        <a:lstStyle/>
        <a:p>
          <a:endParaRPr lang="zh-TW" altLang="en-US"/>
        </a:p>
      </dgm:t>
    </dgm:pt>
    <dgm:pt modelId="{452D8D52-2408-4F11-B704-5319FEA1E4CE}" type="pres">
      <dgm:prSet presAssocID="{576E4A5D-FE8A-4D7E-A040-280870F1B054}" presName="parentText" presStyleLbl="node1" presStyleIdx="2" presStyleCnt="4" custScaleX="40199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AF368C5-CD98-4F78-99C4-40D9C27DA923}" type="pres">
      <dgm:prSet presAssocID="{576E4A5D-FE8A-4D7E-A040-280870F1B054}" presName="descendantText" presStyleLbl="alignAccFollowNode1" presStyleIdx="2" presStyleCnt="4" custScaleX="130938" custScaleY="113689" custLinFactNeighborX="-870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5C38687-E09E-4D25-843B-4B5587F76151}" type="pres">
      <dgm:prSet presAssocID="{5AE6A779-7697-4D1F-897B-CAFA7FF256FE}" presName="sp" presStyleCnt="0"/>
      <dgm:spPr/>
      <dgm:t>
        <a:bodyPr/>
        <a:lstStyle/>
        <a:p>
          <a:endParaRPr lang="zh-TW" altLang="en-US"/>
        </a:p>
      </dgm:t>
    </dgm:pt>
    <dgm:pt modelId="{EFD5D372-5695-4693-8722-1FC370D81BF0}" type="pres">
      <dgm:prSet presAssocID="{FE1F0AC8-27D1-4996-BFFF-A7B8C68EE938}" presName="linNode" presStyleCnt="0"/>
      <dgm:spPr/>
      <dgm:t>
        <a:bodyPr/>
        <a:lstStyle/>
        <a:p>
          <a:endParaRPr lang="zh-TW" altLang="en-US"/>
        </a:p>
      </dgm:t>
    </dgm:pt>
    <dgm:pt modelId="{DE5BDF05-FD2B-4941-BD54-5A4D1D364535}" type="pres">
      <dgm:prSet presAssocID="{FE1F0AC8-27D1-4996-BFFF-A7B8C68EE938}" presName="parentText" presStyleLbl="node1" presStyleIdx="3" presStyleCnt="4" custScaleX="40199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D3E75EA-D619-416F-81DB-F5376A55D799}" type="pres">
      <dgm:prSet presAssocID="{FE1F0AC8-27D1-4996-BFFF-A7B8C68EE938}" presName="descendantText" presStyleLbl="alignAccFollowNode1" presStyleIdx="3" presStyleCnt="4" custScaleX="130938" custScaleY="115723" custLinFactNeighborX="-870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11E6510-FFEC-445F-B966-0911B72F0E03}" srcId="{57B0328C-3172-459F-8D61-92AF2FBDE9B9}" destId="{FE1F0AC8-27D1-4996-BFFF-A7B8C68EE938}" srcOrd="3" destOrd="0" parTransId="{0C2D2357-2977-450B-ABF9-863F5738227E}" sibTransId="{F7201061-2601-4929-BD90-0CE62624E33B}"/>
    <dgm:cxn modelId="{A965A045-AF78-4D21-863B-2CD67C7D524A}" type="presOf" srcId="{FE1F0AC8-27D1-4996-BFFF-A7B8C68EE938}" destId="{DE5BDF05-FD2B-4941-BD54-5A4D1D364535}" srcOrd="0" destOrd="0" presId="urn:microsoft.com/office/officeart/2005/8/layout/vList5"/>
    <dgm:cxn modelId="{ED54F38B-0BCB-475A-ABDB-B6D2936F1E9D}" srcId="{57B0328C-3172-459F-8D61-92AF2FBDE9B9}" destId="{E9061C8A-39AE-4880-9B8F-DE98B9A38900}" srcOrd="1" destOrd="0" parTransId="{65594F11-8728-4142-A085-F19FB416F359}" sibTransId="{7B9CD30C-3489-4406-9A20-EDD22E5383D3}"/>
    <dgm:cxn modelId="{579CD9E9-9B62-4B6B-9065-28DB4263C9BC}" srcId="{E9061C8A-39AE-4880-9B8F-DE98B9A38900}" destId="{376412BE-A847-41D5-A9C1-D2513149184A}" srcOrd="0" destOrd="0" parTransId="{45753DFF-5AB0-42C2-9FBE-684D295A09BA}" sibTransId="{CD673CA5-2069-4672-B642-E28859FD89D1}"/>
    <dgm:cxn modelId="{45AC7A9F-374E-47AB-A85E-86B951844637}" srcId="{36C5D9BA-AF0E-4F3B-8D96-CE460068FCC0}" destId="{C0DDF417-1C27-41A1-8EC5-FBD4ABD1901B}" srcOrd="1" destOrd="0" parTransId="{ADF3FA48-DF67-45E9-974F-4F4BE2F8826E}" sibTransId="{802105F3-8271-4828-B64C-451ECF65CB33}"/>
    <dgm:cxn modelId="{DBE0596A-D160-488F-8288-2788D7421C13}" type="presOf" srcId="{C0DDF417-1C27-41A1-8EC5-FBD4ABD1901B}" destId="{EA03AA55-3765-44AD-A659-713572D018A4}" srcOrd="0" destOrd="1" presId="urn:microsoft.com/office/officeart/2005/8/layout/vList5"/>
    <dgm:cxn modelId="{F48CD472-E482-4892-91CC-4B2AFC30CC35}" type="presOf" srcId="{1BC2C27B-F629-4122-AB48-AB21A3D0B1DC}" destId="{1AF368C5-CD98-4F78-99C4-40D9C27DA923}" srcOrd="0" destOrd="1" presId="urn:microsoft.com/office/officeart/2005/8/layout/vList5"/>
    <dgm:cxn modelId="{182987F5-FA8C-49DB-AE70-A4941FEE5D5A}" type="presOf" srcId="{BB430A30-513C-4B16-A00F-DE28F89665E6}" destId="{2D3E75EA-D619-416F-81DB-F5376A55D799}" srcOrd="0" destOrd="1" presId="urn:microsoft.com/office/officeart/2005/8/layout/vList5"/>
    <dgm:cxn modelId="{9486C3AB-2909-4DDE-A887-B456B3B398FE}" type="presOf" srcId="{DFDABC4F-2878-4489-B3F0-F5454636B29C}" destId="{2D3E75EA-D619-416F-81DB-F5376A55D799}" srcOrd="0" destOrd="0" presId="urn:microsoft.com/office/officeart/2005/8/layout/vList5"/>
    <dgm:cxn modelId="{3EC0BFDB-DB21-4B20-A4AF-1290F22FABA9}" srcId="{576E4A5D-FE8A-4D7E-A040-280870F1B054}" destId="{1BC2C27B-F629-4122-AB48-AB21A3D0B1DC}" srcOrd="1" destOrd="0" parTransId="{7E57085A-DECE-4BB6-B26F-B2B037C9DF64}" sibTransId="{03AD5482-21C7-4EED-9AEA-657AB507D116}"/>
    <dgm:cxn modelId="{FD92F2BD-DB06-4105-8399-03767F13E006}" srcId="{576E4A5D-FE8A-4D7E-A040-280870F1B054}" destId="{F662787D-2732-4642-8482-22A70C997457}" srcOrd="0" destOrd="0" parTransId="{03475419-5D91-43B7-B140-BDD8CDBDF1F8}" sibTransId="{72FE029C-F24C-4813-9C3D-F6ADA222F7DC}"/>
    <dgm:cxn modelId="{EC40E1B7-3ED1-4E86-AF26-0BD4C6079B87}" type="presOf" srcId="{E9061C8A-39AE-4880-9B8F-DE98B9A38900}" destId="{56A9BA52-7435-4C56-A4E3-6A5A5B43BF08}" srcOrd="0" destOrd="0" presId="urn:microsoft.com/office/officeart/2005/8/layout/vList5"/>
    <dgm:cxn modelId="{E8A26DB0-0D19-4F26-B3B6-45A40565FB81}" type="presOf" srcId="{36C5D9BA-AF0E-4F3B-8D96-CE460068FCC0}" destId="{6967BDC1-0C25-40B1-AB9A-E86291D974F1}" srcOrd="0" destOrd="0" presId="urn:microsoft.com/office/officeart/2005/8/layout/vList5"/>
    <dgm:cxn modelId="{D06C3BE7-AB11-4044-AE47-16A058DF1E57}" type="presOf" srcId="{57B0328C-3172-459F-8D61-92AF2FBDE9B9}" destId="{415378A9-B57D-467F-8BCE-552D4C89F39B}" srcOrd="0" destOrd="0" presId="urn:microsoft.com/office/officeart/2005/8/layout/vList5"/>
    <dgm:cxn modelId="{B8A43F3B-40E6-4FFB-BBED-934641957FE3}" srcId="{36C5D9BA-AF0E-4F3B-8D96-CE460068FCC0}" destId="{F30CB1E8-D9F1-4FD9-8E20-9710B29C5560}" srcOrd="0" destOrd="0" parTransId="{EC886A1E-80A9-4EF4-8F35-4A9D901CBD45}" sibTransId="{039F3D51-EDC7-467A-A0D9-4B0F2B056321}"/>
    <dgm:cxn modelId="{E66FEE81-58F3-4382-BB1A-95381A851214}" type="presOf" srcId="{576E4A5D-FE8A-4D7E-A040-280870F1B054}" destId="{452D8D52-2408-4F11-B704-5319FEA1E4CE}" srcOrd="0" destOrd="0" presId="urn:microsoft.com/office/officeart/2005/8/layout/vList5"/>
    <dgm:cxn modelId="{65643445-CD2C-4670-A47F-66203E39DADD}" type="presOf" srcId="{F30CB1E8-D9F1-4FD9-8E20-9710B29C5560}" destId="{EA03AA55-3765-44AD-A659-713572D018A4}" srcOrd="0" destOrd="0" presId="urn:microsoft.com/office/officeart/2005/8/layout/vList5"/>
    <dgm:cxn modelId="{DDA75D3B-E18D-4140-9CCB-4434C803A017}" type="presOf" srcId="{F662787D-2732-4642-8482-22A70C997457}" destId="{1AF368C5-CD98-4F78-99C4-40D9C27DA923}" srcOrd="0" destOrd="0" presId="urn:microsoft.com/office/officeart/2005/8/layout/vList5"/>
    <dgm:cxn modelId="{7354E862-A675-41E0-9F95-201714531BCF}" srcId="{57B0328C-3172-459F-8D61-92AF2FBDE9B9}" destId="{576E4A5D-FE8A-4D7E-A040-280870F1B054}" srcOrd="2" destOrd="0" parTransId="{1DEABD24-12A1-4088-8E37-F643C851D3F5}" sibTransId="{5AE6A779-7697-4D1F-897B-CAFA7FF256FE}"/>
    <dgm:cxn modelId="{FED9420C-8510-4140-8629-E139F32AE2A5}" srcId="{FE1F0AC8-27D1-4996-BFFF-A7B8C68EE938}" destId="{BB430A30-513C-4B16-A00F-DE28F89665E6}" srcOrd="1" destOrd="0" parTransId="{1D303DC0-0A46-4F6A-9DFC-18E0A08FAFCF}" sibTransId="{F120A316-741B-496E-BE5A-796FC56DB7CD}"/>
    <dgm:cxn modelId="{1B79DD0B-2EBF-4DBB-9543-4493E2BB456B}" srcId="{FE1F0AC8-27D1-4996-BFFF-A7B8C68EE938}" destId="{DFDABC4F-2878-4489-B3F0-F5454636B29C}" srcOrd="0" destOrd="0" parTransId="{C1975034-E398-46AD-9286-D75A5F82BBC2}" sibTransId="{2E0881A5-C20C-4BD2-AA79-15F01D027A47}"/>
    <dgm:cxn modelId="{A1EDA02A-2FA0-4200-9967-AC6D400C22D9}" srcId="{57B0328C-3172-459F-8D61-92AF2FBDE9B9}" destId="{36C5D9BA-AF0E-4F3B-8D96-CE460068FCC0}" srcOrd="0" destOrd="0" parTransId="{AD3EAACE-DC36-4639-AC92-FCBF86311D82}" sibTransId="{AEBB6AA5-E5D9-4A90-A8BB-CDFB2E3C1794}"/>
    <dgm:cxn modelId="{5BACD7E2-DB9F-42B4-A717-F512E647E7D4}" type="presOf" srcId="{376412BE-A847-41D5-A9C1-D2513149184A}" destId="{B0A424F3-9972-4F95-BAEB-F1E71B99AC1E}" srcOrd="0" destOrd="0" presId="urn:microsoft.com/office/officeart/2005/8/layout/vList5"/>
    <dgm:cxn modelId="{7692B663-60D2-48E8-9187-4D253EDBB5BE}" type="presParOf" srcId="{415378A9-B57D-467F-8BCE-552D4C89F39B}" destId="{A865F8D1-30F1-4071-8C5D-40C70D0072B3}" srcOrd="0" destOrd="0" presId="urn:microsoft.com/office/officeart/2005/8/layout/vList5"/>
    <dgm:cxn modelId="{B46D801C-1DF2-4172-A6E1-7F1CAEF122AD}" type="presParOf" srcId="{A865F8D1-30F1-4071-8C5D-40C70D0072B3}" destId="{6967BDC1-0C25-40B1-AB9A-E86291D974F1}" srcOrd="0" destOrd="0" presId="urn:microsoft.com/office/officeart/2005/8/layout/vList5"/>
    <dgm:cxn modelId="{605BE48C-521F-4A0B-AAFB-1C9783E59BAE}" type="presParOf" srcId="{A865F8D1-30F1-4071-8C5D-40C70D0072B3}" destId="{EA03AA55-3765-44AD-A659-713572D018A4}" srcOrd="1" destOrd="0" presId="urn:microsoft.com/office/officeart/2005/8/layout/vList5"/>
    <dgm:cxn modelId="{2EC4AB19-0C3C-44E2-8A51-426302C3EA4B}" type="presParOf" srcId="{415378A9-B57D-467F-8BCE-552D4C89F39B}" destId="{5CA8B0AE-94BE-4196-A5E4-0E2DD482FC7C}" srcOrd="1" destOrd="0" presId="urn:microsoft.com/office/officeart/2005/8/layout/vList5"/>
    <dgm:cxn modelId="{4F24FB07-FF60-4DE9-A836-B7C63B8090AC}" type="presParOf" srcId="{415378A9-B57D-467F-8BCE-552D4C89F39B}" destId="{CC28779C-97E6-4CAC-A657-95FA004FA224}" srcOrd="2" destOrd="0" presId="urn:microsoft.com/office/officeart/2005/8/layout/vList5"/>
    <dgm:cxn modelId="{E6D8AE06-9D06-487F-BAE1-6A4CE9381AF5}" type="presParOf" srcId="{CC28779C-97E6-4CAC-A657-95FA004FA224}" destId="{56A9BA52-7435-4C56-A4E3-6A5A5B43BF08}" srcOrd="0" destOrd="0" presId="urn:microsoft.com/office/officeart/2005/8/layout/vList5"/>
    <dgm:cxn modelId="{BCFAAC14-4E02-46DD-9DE1-82B0765E0EF6}" type="presParOf" srcId="{CC28779C-97E6-4CAC-A657-95FA004FA224}" destId="{B0A424F3-9972-4F95-BAEB-F1E71B99AC1E}" srcOrd="1" destOrd="0" presId="urn:microsoft.com/office/officeart/2005/8/layout/vList5"/>
    <dgm:cxn modelId="{C6D8E26E-9144-4FBB-B3C5-0F4D82D0215C}" type="presParOf" srcId="{415378A9-B57D-467F-8BCE-552D4C89F39B}" destId="{D0898A5B-BBAA-4E65-83F0-032D9E53FAB8}" srcOrd="3" destOrd="0" presId="urn:microsoft.com/office/officeart/2005/8/layout/vList5"/>
    <dgm:cxn modelId="{663AE4C3-AC43-47CC-BDA2-8E3A9E7A7457}" type="presParOf" srcId="{415378A9-B57D-467F-8BCE-552D4C89F39B}" destId="{6276C545-9FFA-4422-82E4-9F1C75A28AF8}" srcOrd="4" destOrd="0" presId="urn:microsoft.com/office/officeart/2005/8/layout/vList5"/>
    <dgm:cxn modelId="{7D8BEA4B-CF6F-427B-BA49-D60ECAF12E10}" type="presParOf" srcId="{6276C545-9FFA-4422-82E4-9F1C75A28AF8}" destId="{452D8D52-2408-4F11-B704-5319FEA1E4CE}" srcOrd="0" destOrd="0" presId="urn:microsoft.com/office/officeart/2005/8/layout/vList5"/>
    <dgm:cxn modelId="{B8F121DF-1EF3-4FD7-9F89-CB64ABA5CAD3}" type="presParOf" srcId="{6276C545-9FFA-4422-82E4-9F1C75A28AF8}" destId="{1AF368C5-CD98-4F78-99C4-40D9C27DA923}" srcOrd="1" destOrd="0" presId="urn:microsoft.com/office/officeart/2005/8/layout/vList5"/>
    <dgm:cxn modelId="{453C2514-6DA6-4534-95E8-5739FE2D69E4}" type="presParOf" srcId="{415378A9-B57D-467F-8BCE-552D4C89F39B}" destId="{A5C38687-E09E-4D25-843B-4B5587F76151}" srcOrd="5" destOrd="0" presId="urn:microsoft.com/office/officeart/2005/8/layout/vList5"/>
    <dgm:cxn modelId="{A52EF6FD-5240-4442-853B-76ACAA3BCD2A}" type="presParOf" srcId="{415378A9-B57D-467F-8BCE-552D4C89F39B}" destId="{EFD5D372-5695-4693-8722-1FC370D81BF0}" srcOrd="6" destOrd="0" presId="urn:microsoft.com/office/officeart/2005/8/layout/vList5"/>
    <dgm:cxn modelId="{A9DA0DC7-9AB7-40AB-A010-E1E503985812}" type="presParOf" srcId="{EFD5D372-5695-4693-8722-1FC370D81BF0}" destId="{DE5BDF05-FD2B-4941-BD54-5A4D1D364535}" srcOrd="0" destOrd="0" presId="urn:microsoft.com/office/officeart/2005/8/layout/vList5"/>
    <dgm:cxn modelId="{6156678A-0262-474D-BA5D-BD8AC924F7D4}" type="presParOf" srcId="{EFD5D372-5695-4693-8722-1FC370D81BF0}" destId="{2D3E75EA-D619-416F-81DB-F5376A55D79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7262A9F-9448-4D99-915D-D1760649CCC7}" type="doc">
      <dgm:prSet loTypeId="urn:microsoft.com/office/officeart/2005/8/layout/vList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47DE96BC-333A-4E39-8856-9A32233B9A5D}">
      <dgm:prSet phldrT="[文字]" custT="1"/>
      <dgm:spPr/>
      <dgm:t>
        <a:bodyPr/>
        <a:lstStyle/>
        <a:p>
          <a:r>
            <a:rPr lang="zh-TW" sz="1800" dirty="0">
              <a:latin typeface="華康方圓體W7" pitchFamily="81" charset="-120"/>
              <a:ea typeface="華康方圓體W7" pitchFamily="81" charset="-120"/>
            </a:rPr>
            <a:t>口腔皮膜細胞</a:t>
          </a:r>
          <a:r>
            <a:rPr lang="en-US" sz="1800" dirty="0">
              <a:latin typeface="華康方圓體W7" pitchFamily="81" charset="-120"/>
              <a:ea typeface="華康方圓體W7" pitchFamily="81" charset="-120"/>
            </a:rPr>
            <a:t>DNA</a:t>
          </a:r>
          <a:r>
            <a:rPr lang="zh-TW" sz="1800" dirty="0">
              <a:latin typeface="華康方圓體W7" pitchFamily="81" charset="-120"/>
              <a:ea typeface="華康方圓體W7" pitchFamily="81" charset="-120"/>
            </a:rPr>
            <a:t>萃取裝瓶</a:t>
          </a:r>
          <a:endParaRPr lang="zh-TW" altLang="en-US" sz="1800" dirty="0">
            <a:latin typeface="華康方圓體W7" pitchFamily="81" charset="-120"/>
            <a:ea typeface="華康方圓體W7" pitchFamily="81" charset="-120"/>
          </a:endParaRPr>
        </a:p>
      </dgm:t>
    </dgm:pt>
    <dgm:pt modelId="{5285786D-AF23-4AFA-8930-3BDA28EB85D1}" type="parTrans" cxnId="{D0E319F6-E298-4FB4-8F12-F38F6D171E9B}">
      <dgm:prSet/>
      <dgm:spPr/>
      <dgm:t>
        <a:bodyPr/>
        <a:lstStyle/>
        <a:p>
          <a:endParaRPr lang="zh-TW" altLang="en-US"/>
        </a:p>
      </dgm:t>
    </dgm:pt>
    <dgm:pt modelId="{40B1502B-196E-46C8-8A0F-D100D15A4718}" type="sibTrans" cxnId="{D0E319F6-E298-4FB4-8F12-F38F6D171E9B}">
      <dgm:prSet/>
      <dgm:spPr/>
      <dgm:t>
        <a:bodyPr/>
        <a:lstStyle/>
        <a:p>
          <a:endParaRPr lang="zh-TW" altLang="en-US"/>
        </a:p>
      </dgm:t>
    </dgm:pt>
    <dgm:pt modelId="{CE4655EB-7641-44D0-952F-988F88B7C8E6}">
      <dgm:prSet phldrT="[文字]" custT="1"/>
      <dgm:spPr/>
      <dgm:t>
        <a:bodyPr/>
        <a:lstStyle/>
        <a:p>
          <a:r>
            <a:rPr lang="zh-TW" sz="1800">
              <a:latin typeface="華康方圓體W7" pitchFamily="81" charset="-120"/>
              <a:ea typeface="華康方圓體W7" pitchFamily="81" charset="-120"/>
            </a:rPr>
            <a:t>口腔皮膜細胞</a:t>
          </a:r>
          <a:r>
            <a:rPr lang="en-US" sz="1800">
              <a:latin typeface="華康方圓體W7" pitchFamily="81" charset="-120"/>
              <a:ea typeface="華康方圓體W7" pitchFamily="81" charset="-120"/>
            </a:rPr>
            <a:t>DNA</a:t>
          </a:r>
          <a:r>
            <a:rPr lang="zh-TW" sz="1800">
              <a:latin typeface="華康方圓體W7" pitchFamily="81" charset="-120"/>
              <a:ea typeface="華康方圓體W7" pitchFamily="81" charset="-120"/>
            </a:rPr>
            <a:t>萃取</a:t>
          </a:r>
          <a:endParaRPr lang="zh-TW" altLang="en-US" sz="1800">
            <a:latin typeface="華康方圓體W7" pitchFamily="81" charset="-120"/>
            <a:ea typeface="華康方圓體W7" pitchFamily="81" charset="-120"/>
          </a:endParaRPr>
        </a:p>
      </dgm:t>
    </dgm:pt>
    <dgm:pt modelId="{6B3FB7F3-AC58-4219-884E-3DBFBE88CD7E}" type="parTrans" cxnId="{C75E9A39-626E-4C3B-977C-B786170EA57D}">
      <dgm:prSet/>
      <dgm:spPr/>
      <dgm:t>
        <a:bodyPr/>
        <a:lstStyle/>
        <a:p>
          <a:endParaRPr lang="zh-TW" altLang="en-US"/>
        </a:p>
      </dgm:t>
    </dgm:pt>
    <dgm:pt modelId="{CA8E4750-E847-4077-841F-5E5FC35F1070}" type="sibTrans" cxnId="{C75E9A39-626E-4C3B-977C-B786170EA57D}">
      <dgm:prSet/>
      <dgm:spPr/>
      <dgm:t>
        <a:bodyPr/>
        <a:lstStyle/>
        <a:p>
          <a:endParaRPr lang="zh-TW" altLang="en-US"/>
        </a:p>
      </dgm:t>
    </dgm:pt>
    <dgm:pt modelId="{E4F4389F-542B-4F17-98CA-76FDD5C42E6C}">
      <dgm:prSet phldrT="[文字]" custT="1"/>
      <dgm:spPr/>
      <dgm:t>
        <a:bodyPr/>
        <a:lstStyle/>
        <a:p>
          <a:r>
            <a:rPr lang="zh-TW" sz="1800">
              <a:latin typeface="華康方圓體W7" pitchFamily="81" charset="-120"/>
              <a:ea typeface="華康方圓體W7" pitchFamily="81" charset="-120"/>
            </a:rPr>
            <a:t>火龍果</a:t>
          </a:r>
          <a:r>
            <a:rPr lang="en-US" sz="1800">
              <a:latin typeface="華康方圓體W7" pitchFamily="81" charset="-120"/>
              <a:ea typeface="華康方圓體W7" pitchFamily="81" charset="-120"/>
            </a:rPr>
            <a:t>DNA</a:t>
          </a:r>
          <a:r>
            <a:rPr lang="zh-TW" sz="1800">
              <a:latin typeface="華康方圓體W7" pitchFamily="81" charset="-120"/>
              <a:ea typeface="華康方圓體W7" pitchFamily="81" charset="-120"/>
            </a:rPr>
            <a:t>粗萃取</a:t>
          </a:r>
          <a:endParaRPr lang="zh-TW" altLang="en-US" sz="1800">
            <a:latin typeface="華康方圓體W7" pitchFamily="81" charset="-120"/>
            <a:ea typeface="華康方圓體W7" pitchFamily="81" charset="-120"/>
          </a:endParaRPr>
        </a:p>
      </dgm:t>
    </dgm:pt>
    <dgm:pt modelId="{DE51AEC8-FCEE-402F-83FE-FD8C221199B7}" type="parTrans" cxnId="{FF6F9A8F-0118-4B14-B35E-1DBA50DC070D}">
      <dgm:prSet/>
      <dgm:spPr/>
      <dgm:t>
        <a:bodyPr/>
        <a:lstStyle/>
        <a:p>
          <a:endParaRPr lang="zh-TW" altLang="en-US"/>
        </a:p>
      </dgm:t>
    </dgm:pt>
    <dgm:pt modelId="{C75E22C4-F0DA-49DA-B0C6-36439ED80B48}" type="sibTrans" cxnId="{FF6F9A8F-0118-4B14-B35E-1DBA50DC070D}">
      <dgm:prSet/>
      <dgm:spPr/>
      <dgm:t>
        <a:bodyPr/>
        <a:lstStyle/>
        <a:p>
          <a:endParaRPr lang="zh-TW" altLang="en-US"/>
        </a:p>
      </dgm:t>
    </dgm:pt>
    <dgm:pt modelId="{E8D9F83A-24A5-4BC5-87B4-D954A812A0E8}">
      <dgm:prSet phldrT="[文字]" custT="1"/>
      <dgm:spPr/>
      <dgm:t>
        <a:bodyPr/>
        <a:lstStyle/>
        <a:p>
          <a:r>
            <a:rPr lang="zh-TW" sz="1800">
              <a:latin typeface="華康方圓體W7" pitchFamily="81" charset="-120"/>
              <a:ea typeface="華康方圓體W7" pitchFamily="81" charset="-120"/>
            </a:rPr>
            <a:t>魚類解剖</a:t>
          </a:r>
          <a:endParaRPr lang="zh-TW" altLang="en-US" sz="1800">
            <a:latin typeface="華康方圓體W7" pitchFamily="81" charset="-120"/>
            <a:ea typeface="華康方圓體W7" pitchFamily="81" charset="-120"/>
          </a:endParaRPr>
        </a:p>
      </dgm:t>
    </dgm:pt>
    <dgm:pt modelId="{E30590C2-9C59-4070-8452-65FA85AD23A7}" type="parTrans" cxnId="{79597363-74E7-4BAC-B058-CE9BCE028638}">
      <dgm:prSet/>
      <dgm:spPr/>
      <dgm:t>
        <a:bodyPr/>
        <a:lstStyle/>
        <a:p>
          <a:endParaRPr lang="zh-TW" altLang="en-US"/>
        </a:p>
      </dgm:t>
    </dgm:pt>
    <dgm:pt modelId="{90F20FF0-FC6B-4659-92D8-31857022C338}" type="sibTrans" cxnId="{79597363-74E7-4BAC-B058-CE9BCE028638}">
      <dgm:prSet/>
      <dgm:spPr/>
      <dgm:t>
        <a:bodyPr/>
        <a:lstStyle/>
        <a:p>
          <a:endParaRPr lang="zh-TW" altLang="en-US"/>
        </a:p>
      </dgm:t>
    </dgm:pt>
    <dgm:pt modelId="{7D4949FF-1D38-43D1-8CBF-A8D7D0352A96}" type="pres">
      <dgm:prSet presAssocID="{F7262A9F-9448-4D99-915D-D1760649CCC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6C068D4-6E78-4121-829B-701030495F5B}" type="pres">
      <dgm:prSet presAssocID="{47DE96BC-333A-4E39-8856-9A32233B9A5D}" presName="comp" presStyleCnt="0"/>
      <dgm:spPr/>
    </dgm:pt>
    <dgm:pt modelId="{8117A362-D304-4313-95F9-CA988AF796B0}" type="pres">
      <dgm:prSet presAssocID="{47DE96BC-333A-4E39-8856-9A32233B9A5D}" presName="box" presStyleLbl="node1" presStyleIdx="0" presStyleCnt="4" custScaleX="68466"/>
      <dgm:spPr/>
      <dgm:t>
        <a:bodyPr/>
        <a:lstStyle/>
        <a:p>
          <a:endParaRPr lang="zh-TW" altLang="en-US"/>
        </a:p>
      </dgm:t>
    </dgm:pt>
    <dgm:pt modelId="{CB1D9438-D36C-44E7-99D0-DF290CFAA1F0}" type="pres">
      <dgm:prSet presAssocID="{47DE96BC-333A-4E39-8856-9A32233B9A5D}" presName="img" presStyleLbl="fgImgPlace1" presStyleIdx="0" presStyleCnt="4" custScaleX="157073" custScaleY="226176" custLinFactNeighborX="6053" custLinFactNeighborY="476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DB76111-37EE-4015-9461-CB342D80B857}" type="pres">
      <dgm:prSet presAssocID="{47DE96BC-333A-4E39-8856-9A32233B9A5D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7EF8E8B-33E3-4F62-B2A9-17F4956783E2}" type="pres">
      <dgm:prSet presAssocID="{40B1502B-196E-46C8-8A0F-D100D15A4718}" presName="spacer" presStyleCnt="0"/>
      <dgm:spPr/>
    </dgm:pt>
    <dgm:pt modelId="{C9C178A1-E5C5-4C41-9F6E-26D74149C7DB}" type="pres">
      <dgm:prSet presAssocID="{CE4655EB-7641-44D0-952F-988F88B7C8E6}" presName="comp" presStyleCnt="0"/>
      <dgm:spPr/>
    </dgm:pt>
    <dgm:pt modelId="{135A71A7-3834-4523-8FE8-5B7A4ECED46B}" type="pres">
      <dgm:prSet presAssocID="{CE4655EB-7641-44D0-952F-988F88B7C8E6}" presName="box" presStyleLbl="node1" presStyleIdx="1" presStyleCnt="4" custScaleX="68466"/>
      <dgm:spPr/>
      <dgm:t>
        <a:bodyPr/>
        <a:lstStyle/>
        <a:p>
          <a:endParaRPr lang="zh-TW" altLang="en-US"/>
        </a:p>
      </dgm:t>
    </dgm:pt>
    <dgm:pt modelId="{CCC80C1A-F904-4D71-A0C0-B8262D94AA45}" type="pres">
      <dgm:prSet presAssocID="{CE4655EB-7641-44D0-952F-988F88B7C8E6}" presName="img" presStyleLbl="fgImgPlace1" presStyleIdx="1" presStyleCnt="4" custScaleX="156793" custScaleY="220161" custLinFactNeighborX="6263" custLinFactNeighborY="476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0C82A10-3FA0-4D63-B053-0C9C722E1064}" type="pres">
      <dgm:prSet presAssocID="{CE4655EB-7641-44D0-952F-988F88B7C8E6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B1C1C3D-100E-4486-8563-9EDADD2935BF}" type="pres">
      <dgm:prSet presAssocID="{CA8E4750-E847-4077-841F-5E5FC35F1070}" presName="spacer" presStyleCnt="0"/>
      <dgm:spPr/>
    </dgm:pt>
    <dgm:pt modelId="{F4E2A263-A2C8-4D64-954F-90DA4B1A66A3}" type="pres">
      <dgm:prSet presAssocID="{E4F4389F-542B-4F17-98CA-76FDD5C42E6C}" presName="comp" presStyleCnt="0"/>
      <dgm:spPr/>
    </dgm:pt>
    <dgm:pt modelId="{2785E241-E245-4ED8-9B90-0A356D8B7168}" type="pres">
      <dgm:prSet presAssocID="{E4F4389F-542B-4F17-98CA-76FDD5C42E6C}" presName="box" presStyleLbl="node1" presStyleIdx="2" presStyleCnt="4" custScaleX="68466"/>
      <dgm:spPr/>
      <dgm:t>
        <a:bodyPr/>
        <a:lstStyle/>
        <a:p>
          <a:endParaRPr lang="zh-TW" altLang="en-US"/>
        </a:p>
      </dgm:t>
    </dgm:pt>
    <dgm:pt modelId="{DEA9676C-3BD4-44C1-AD79-312D6E537FD0}" type="pres">
      <dgm:prSet presAssocID="{E4F4389F-542B-4F17-98CA-76FDD5C42E6C}" presName="img" presStyleLbl="fgImgPlace1" presStyleIdx="2" presStyleCnt="4" custScaleX="155461" custScaleY="200537" custLinFactNeighborX="4299" custLinFactNeighborY="-101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7CE060C-3F23-4228-8E84-3356E052F5B7}" type="pres">
      <dgm:prSet presAssocID="{E4F4389F-542B-4F17-98CA-76FDD5C42E6C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8C4AA59-14AC-451C-9E26-EDD199D75185}" type="pres">
      <dgm:prSet presAssocID="{C75E22C4-F0DA-49DA-B0C6-36439ED80B48}" presName="spacer" presStyleCnt="0"/>
      <dgm:spPr/>
    </dgm:pt>
    <dgm:pt modelId="{9D8D155C-7EE6-4C29-898E-E060B9B30AA5}" type="pres">
      <dgm:prSet presAssocID="{E8D9F83A-24A5-4BC5-87B4-D954A812A0E8}" presName="comp" presStyleCnt="0"/>
      <dgm:spPr/>
    </dgm:pt>
    <dgm:pt modelId="{C1771AFE-CB50-4910-81F8-968C04EA87BA}" type="pres">
      <dgm:prSet presAssocID="{E8D9F83A-24A5-4BC5-87B4-D954A812A0E8}" presName="box" presStyleLbl="node1" presStyleIdx="3" presStyleCnt="4" custScaleX="70336"/>
      <dgm:spPr/>
      <dgm:t>
        <a:bodyPr/>
        <a:lstStyle/>
        <a:p>
          <a:endParaRPr lang="zh-TW" altLang="en-US"/>
        </a:p>
      </dgm:t>
    </dgm:pt>
    <dgm:pt modelId="{4A6BA796-1802-43AE-B9B4-3D8B2EFF2F08}" type="pres">
      <dgm:prSet presAssocID="{E8D9F83A-24A5-4BC5-87B4-D954A812A0E8}" presName="img" presStyleLbl="fgImgPlace1" presStyleIdx="3" presStyleCnt="4" custScaleX="160577" custScaleY="211754" custLinFactNeighborX="3743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D0E1A7E6-4A43-4F65-BF81-4583BB033FC1}" type="pres">
      <dgm:prSet presAssocID="{E8D9F83A-24A5-4BC5-87B4-D954A812A0E8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989CC7B-7E3C-4753-9662-BFA9FA05EF14}" type="presOf" srcId="{47DE96BC-333A-4E39-8856-9A32233B9A5D}" destId="{ADB76111-37EE-4015-9461-CB342D80B857}" srcOrd="1" destOrd="0" presId="urn:microsoft.com/office/officeart/2005/8/layout/vList4"/>
    <dgm:cxn modelId="{91AF7AF6-5FAB-4672-A6AA-6FE14B85DEEB}" type="presOf" srcId="{E8D9F83A-24A5-4BC5-87B4-D954A812A0E8}" destId="{D0E1A7E6-4A43-4F65-BF81-4583BB033FC1}" srcOrd="1" destOrd="0" presId="urn:microsoft.com/office/officeart/2005/8/layout/vList4"/>
    <dgm:cxn modelId="{6DB32F42-8B27-4ABE-8C87-F35D378E80D4}" type="presOf" srcId="{47DE96BC-333A-4E39-8856-9A32233B9A5D}" destId="{8117A362-D304-4313-95F9-CA988AF796B0}" srcOrd="0" destOrd="0" presId="urn:microsoft.com/office/officeart/2005/8/layout/vList4"/>
    <dgm:cxn modelId="{945FFA22-870D-4747-A1A5-3EDB00D9C502}" type="presOf" srcId="{E4F4389F-542B-4F17-98CA-76FDD5C42E6C}" destId="{2785E241-E245-4ED8-9B90-0A356D8B7168}" srcOrd="0" destOrd="0" presId="urn:microsoft.com/office/officeart/2005/8/layout/vList4"/>
    <dgm:cxn modelId="{6203438A-9A10-44D9-AF5B-F33AE5CD3438}" type="presOf" srcId="{F7262A9F-9448-4D99-915D-D1760649CCC7}" destId="{7D4949FF-1D38-43D1-8CBF-A8D7D0352A96}" srcOrd="0" destOrd="0" presId="urn:microsoft.com/office/officeart/2005/8/layout/vList4"/>
    <dgm:cxn modelId="{FF6F9A8F-0118-4B14-B35E-1DBA50DC070D}" srcId="{F7262A9F-9448-4D99-915D-D1760649CCC7}" destId="{E4F4389F-542B-4F17-98CA-76FDD5C42E6C}" srcOrd="2" destOrd="0" parTransId="{DE51AEC8-FCEE-402F-83FE-FD8C221199B7}" sibTransId="{C75E22C4-F0DA-49DA-B0C6-36439ED80B48}"/>
    <dgm:cxn modelId="{AA942BE5-C37E-459A-9CA9-631B1E1F31BE}" type="presOf" srcId="{E4F4389F-542B-4F17-98CA-76FDD5C42E6C}" destId="{A7CE060C-3F23-4228-8E84-3356E052F5B7}" srcOrd="1" destOrd="0" presId="urn:microsoft.com/office/officeart/2005/8/layout/vList4"/>
    <dgm:cxn modelId="{26FF3827-3F7B-404C-A6A9-D17D3765F207}" type="presOf" srcId="{CE4655EB-7641-44D0-952F-988F88B7C8E6}" destId="{F0C82A10-3FA0-4D63-B053-0C9C722E1064}" srcOrd="1" destOrd="0" presId="urn:microsoft.com/office/officeart/2005/8/layout/vList4"/>
    <dgm:cxn modelId="{A85D3DB2-7920-41C0-9580-38A8F93E3427}" type="presOf" srcId="{E8D9F83A-24A5-4BC5-87B4-D954A812A0E8}" destId="{C1771AFE-CB50-4910-81F8-968C04EA87BA}" srcOrd="0" destOrd="0" presId="urn:microsoft.com/office/officeart/2005/8/layout/vList4"/>
    <dgm:cxn modelId="{79597363-74E7-4BAC-B058-CE9BCE028638}" srcId="{F7262A9F-9448-4D99-915D-D1760649CCC7}" destId="{E8D9F83A-24A5-4BC5-87B4-D954A812A0E8}" srcOrd="3" destOrd="0" parTransId="{E30590C2-9C59-4070-8452-65FA85AD23A7}" sibTransId="{90F20FF0-FC6B-4659-92D8-31857022C338}"/>
    <dgm:cxn modelId="{C75E9A39-626E-4C3B-977C-B786170EA57D}" srcId="{F7262A9F-9448-4D99-915D-D1760649CCC7}" destId="{CE4655EB-7641-44D0-952F-988F88B7C8E6}" srcOrd="1" destOrd="0" parTransId="{6B3FB7F3-AC58-4219-884E-3DBFBE88CD7E}" sibTransId="{CA8E4750-E847-4077-841F-5E5FC35F1070}"/>
    <dgm:cxn modelId="{D0E319F6-E298-4FB4-8F12-F38F6D171E9B}" srcId="{F7262A9F-9448-4D99-915D-D1760649CCC7}" destId="{47DE96BC-333A-4E39-8856-9A32233B9A5D}" srcOrd="0" destOrd="0" parTransId="{5285786D-AF23-4AFA-8930-3BDA28EB85D1}" sibTransId="{40B1502B-196E-46C8-8A0F-D100D15A4718}"/>
    <dgm:cxn modelId="{8427BE52-308D-49A9-87C9-D018C53DA6A1}" type="presOf" srcId="{CE4655EB-7641-44D0-952F-988F88B7C8E6}" destId="{135A71A7-3834-4523-8FE8-5B7A4ECED46B}" srcOrd="0" destOrd="0" presId="urn:microsoft.com/office/officeart/2005/8/layout/vList4"/>
    <dgm:cxn modelId="{0799EC80-5B65-4EC4-B54B-2F93E8A2E7B7}" type="presParOf" srcId="{7D4949FF-1D38-43D1-8CBF-A8D7D0352A96}" destId="{36C068D4-6E78-4121-829B-701030495F5B}" srcOrd="0" destOrd="0" presId="urn:microsoft.com/office/officeart/2005/8/layout/vList4"/>
    <dgm:cxn modelId="{C17625B1-3D1A-48FB-8D39-34D2A4084E84}" type="presParOf" srcId="{36C068D4-6E78-4121-829B-701030495F5B}" destId="{8117A362-D304-4313-95F9-CA988AF796B0}" srcOrd="0" destOrd="0" presId="urn:microsoft.com/office/officeart/2005/8/layout/vList4"/>
    <dgm:cxn modelId="{CD5630D1-BCFC-4C92-80DF-8CB05C419354}" type="presParOf" srcId="{36C068D4-6E78-4121-829B-701030495F5B}" destId="{CB1D9438-D36C-44E7-99D0-DF290CFAA1F0}" srcOrd="1" destOrd="0" presId="urn:microsoft.com/office/officeart/2005/8/layout/vList4"/>
    <dgm:cxn modelId="{BB4FAA40-1748-4CE8-BF13-B8AF6D1B16A7}" type="presParOf" srcId="{36C068D4-6E78-4121-829B-701030495F5B}" destId="{ADB76111-37EE-4015-9461-CB342D80B857}" srcOrd="2" destOrd="0" presId="urn:microsoft.com/office/officeart/2005/8/layout/vList4"/>
    <dgm:cxn modelId="{4522E20B-9F06-44BA-B190-5C5313F382C7}" type="presParOf" srcId="{7D4949FF-1D38-43D1-8CBF-A8D7D0352A96}" destId="{F7EF8E8B-33E3-4F62-B2A9-17F4956783E2}" srcOrd="1" destOrd="0" presId="urn:microsoft.com/office/officeart/2005/8/layout/vList4"/>
    <dgm:cxn modelId="{90426616-ACA3-4F43-86D4-3D1590D68CA6}" type="presParOf" srcId="{7D4949FF-1D38-43D1-8CBF-A8D7D0352A96}" destId="{C9C178A1-E5C5-4C41-9F6E-26D74149C7DB}" srcOrd="2" destOrd="0" presId="urn:microsoft.com/office/officeart/2005/8/layout/vList4"/>
    <dgm:cxn modelId="{002D222A-38AD-4A02-A288-9C0A568DA481}" type="presParOf" srcId="{C9C178A1-E5C5-4C41-9F6E-26D74149C7DB}" destId="{135A71A7-3834-4523-8FE8-5B7A4ECED46B}" srcOrd="0" destOrd="0" presId="urn:microsoft.com/office/officeart/2005/8/layout/vList4"/>
    <dgm:cxn modelId="{3398E123-12E0-4754-A7E3-48F77B320C1D}" type="presParOf" srcId="{C9C178A1-E5C5-4C41-9F6E-26D74149C7DB}" destId="{CCC80C1A-F904-4D71-A0C0-B8262D94AA45}" srcOrd="1" destOrd="0" presId="urn:microsoft.com/office/officeart/2005/8/layout/vList4"/>
    <dgm:cxn modelId="{FF553601-6F14-42C3-B779-EFB828142E20}" type="presParOf" srcId="{C9C178A1-E5C5-4C41-9F6E-26D74149C7DB}" destId="{F0C82A10-3FA0-4D63-B053-0C9C722E1064}" srcOrd="2" destOrd="0" presId="urn:microsoft.com/office/officeart/2005/8/layout/vList4"/>
    <dgm:cxn modelId="{4B2687EE-E3D1-4A76-A8A0-1D31B1669ACF}" type="presParOf" srcId="{7D4949FF-1D38-43D1-8CBF-A8D7D0352A96}" destId="{CB1C1C3D-100E-4486-8563-9EDADD2935BF}" srcOrd="3" destOrd="0" presId="urn:microsoft.com/office/officeart/2005/8/layout/vList4"/>
    <dgm:cxn modelId="{D454333B-B6E5-474B-85A8-791F2F0FC90B}" type="presParOf" srcId="{7D4949FF-1D38-43D1-8CBF-A8D7D0352A96}" destId="{F4E2A263-A2C8-4D64-954F-90DA4B1A66A3}" srcOrd="4" destOrd="0" presId="urn:microsoft.com/office/officeart/2005/8/layout/vList4"/>
    <dgm:cxn modelId="{F188CFD3-9CD3-4942-9118-C940092D920B}" type="presParOf" srcId="{F4E2A263-A2C8-4D64-954F-90DA4B1A66A3}" destId="{2785E241-E245-4ED8-9B90-0A356D8B7168}" srcOrd="0" destOrd="0" presId="urn:microsoft.com/office/officeart/2005/8/layout/vList4"/>
    <dgm:cxn modelId="{7024F7C2-7FA4-4D56-9EAF-3FAA550FA8B0}" type="presParOf" srcId="{F4E2A263-A2C8-4D64-954F-90DA4B1A66A3}" destId="{DEA9676C-3BD4-44C1-AD79-312D6E537FD0}" srcOrd="1" destOrd="0" presId="urn:microsoft.com/office/officeart/2005/8/layout/vList4"/>
    <dgm:cxn modelId="{6BE7FA73-8AC4-436A-981E-B26092CE95AD}" type="presParOf" srcId="{F4E2A263-A2C8-4D64-954F-90DA4B1A66A3}" destId="{A7CE060C-3F23-4228-8E84-3356E052F5B7}" srcOrd="2" destOrd="0" presId="urn:microsoft.com/office/officeart/2005/8/layout/vList4"/>
    <dgm:cxn modelId="{67D68DDD-D2A5-4048-9E53-0C5E9F3F4057}" type="presParOf" srcId="{7D4949FF-1D38-43D1-8CBF-A8D7D0352A96}" destId="{58C4AA59-14AC-451C-9E26-EDD199D75185}" srcOrd="5" destOrd="0" presId="urn:microsoft.com/office/officeart/2005/8/layout/vList4"/>
    <dgm:cxn modelId="{158D0921-B32D-4D52-B865-5C65B04A5068}" type="presParOf" srcId="{7D4949FF-1D38-43D1-8CBF-A8D7D0352A96}" destId="{9D8D155C-7EE6-4C29-898E-E060B9B30AA5}" srcOrd="6" destOrd="0" presId="urn:microsoft.com/office/officeart/2005/8/layout/vList4"/>
    <dgm:cxn modelId="{FEE64654-5C6C-49C9-973A-4EEF2662D6A6}" type="presParOf" srcId="{9D8D155C-7EE6-4C29-898E-E060B9B30AA5}" destId="{C1771AFE-CB50-4910-81F8-968C04EA87BA}" srcOrd="0" destOrd="0" presId="urn:microsoft.com/office/officeart/2005/8/layout/vList4"/>
    <dgm:cxn modelId="{B3DE0F6B-AFB8-4284-9D9A-2CB138ED3EDD}" type="presParOf" srcId="{9D8D155C-7EE6-4C29-898E-E060B9B30AA5}" destId="{4A6BA796-1802-43AE-B9B4-3D8B2EFF2F08}" srcOrd="1" destOrd="0" presId="urn:microsoft.com/office/officeart/2005/8/layout/vList4"/>
    <dgm:cxn modelId="{D2ED7002-7872-413F-A5BB-3C5F46AA227B}" type="presParOf" srcId="{9D8D155C-7EE6-4C29-898E-E060B9B30AA5}" destId="{D0E1A7E6-4A43-4F65-BF81-4583BB033FC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EC4E54A-F7EC-4304-8595-642750CAE6E3}" type="doc">
      <dgm:prSet loTypeId="urn:microsoft.com/office/officeart/2005/8/layout/chevron2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0555AEB6-FF17-43EC-BA81-0FCD0C7897A6}">
      <dgm:prSet phldrT="[文字]"/>
      <dgm:spPr/>
      <dgm:t>
        <a:bodyPr/>
        <a:lstStyle/>
        <a:p>
          <a:r>
            <a:rPr lang="zh-TW" altLang="en-US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紀錄</a:t>
          </a:r>
          <a:endParaRPr lang="zh-TW" altLang="en-US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B7D65F-6A90-4717-A920-F048581D53B7}" type="parTrans" cxnId="{6859D39B-8CF3-4EA2-AC70-8C25DE1FFB29}">
      <dgm:prSet/>
      <dgm:spPr/>
      <dgm:t>
        <a:bodyPr/>
        <a:lstStyle/>
        <a:p>
          <a:endParaRPr lang="zh-TW" altLang="en-US"/>
        </a:p>
      </dgm:t>
    </dgm:pt>
    <dgm:pt modelId="{04053DA3-AB07-4AA9-852E-89C97F5B0EA5}" type="sibTrans" cxnId="{6859D39B-8CF3-4EA2-AC70-8C25DE1FFB29}">
      <dgm:prSet/>
      <dgm:spPr/>
      <dgm:t>
        <a:bodyPr/>
        <a:lstStyle/>
        <a:p>
          <a:endParaRPr lang="zh-TW" altLang="en-US"/>
        </a:p>
      </dgm:t>
    </dgm:pt>
    <dgm:pt modelId="{A72E255B-0EBA-42A1-B604-B2AC1D5D6C0E}">
      <dgm:prSet phldrT="[文字]" custT="1"/>
      <dgm:spPr/>
      <dgm:t>
        <a:bodyPr/>
        <a:lstStyle/>
        <a:p>
          <a:r>
            <a:rPr lang="zh-TW" altLang="en-US" sz="2000" dirty="0" smtClean="0">
              <a:latin typeface="華康布丁體" pitchFamily="81" charset="-120"/>
              <a:ea typeface="華康布丁體" pitchFamily="81" charset="-120"/>
            </a:rPr>
            <a:t>作業表現 、 週考紀錄</a:t>
          </a:r>
          <a:endParaRPr lang="zh-TW" altLang="en-US" sz="2000" dirty="0">
            <a:latin typeface="華康布丁體" pitchFamily="81" charset="-120"/>
            <a:ea typeface="華康布丁體" pitchFamily="81" charset="-120"/>
          </a:endParaRPr>
        </a:p>
      </dgm:t>
    </dgm:pt>
    <dgm:pt modelId="{DAC8A036-6F73-4C13-9F96-DCC4621C5076}" type="parTrans" cxnId="{75D2F0E6-2796-480A-8C13-BF46F29F408C}">
      <dgm:prSet/>
      <dgm:spPr/>
      <dgm:t>
        <a:bodyPr/>
        <a:lstStyle/>
        <a:p>
          <a:endParaRPr lang="zh-TW" altLang="en-US"/>
        </a:p>
      </dgm:t>
    </dgm:pt>
    <dgm:pt modelId="{121CBDDD-8993-4AAF-920E-55EFAACD565D}" type="sibTrans" cxnId="{75D2F0E6-2796-480A-8C13-BF46F29F408C}">
      <dgm:prSet/>
      <dgm:spPr/>
      <dgm:t>
        <a:bodyPr/>
        <a:lstStyle/>
        <a:p>
          <a:endParaRPr lang="zh-TW" altLang="en-US"/>
        </a:p>
      </dgm:t>
    </dgm:pt>
    <dgm:pt modelId="{C3745AF8-390F-430A-A15F-34DE6CBF693C}">
      <dgm:prSet phldrT="[文字]"/>
      <dgm:spPr/>
      <dgm:t>
        <a:bodyPr/>
        <a:lstStyle/>
        <a:p>
          <a:r>
            <a:rPr lang="zh-TW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輔導</a:t>
          </a:r>
          <a:endParaRPr lang="zh-TW" alt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605360-D729-4C26-8016-F64A44E64ECA}" type="parTrans" cxnId="{603176F3-9813-44EB-8BCA-E41319640C4C}">
      <dgm:prSet/>
      <dgm:spPr/>
      <dgm:t>
        <a:bodyPr/>
        <a:lstStyle/>
        <a:p>
          <a:endParaRPr lang="zh-TW" altLang="en-US"/>
        </a:p>
      </dgm:t>
    </dgm:pt>
    <dgm:pt modelId="{D26827C5-BDA1-41A9-A39A-FA5C2ADD1ED4}" type="sibTrans" cxnId="{603176F3-9813-44EB-8BCA-E41319640C4C}">
      <dgm:prSet/>
      <dgm:spPr/>
      <dgm:t>
        <a:bodyPr/>
        <a:lstStyle/>
        <a:p>
          <a:endParaRPr lang="zh-TW" altLang="en-US"/>
        </a:p>
      </dgm:t>
    </dgm:pt>
    <dgm:pt modelId="{AE22554E-5451-43B7-ABFC-A03DA7EB7570}">
      <dgm:prSet phldrT="[文字]" custT="1"/>
      <dgm:spPr/>
      <dgm:t>
        <a:bodyPr/>
        <a:lstStyle/>
        <a:p>
          <a:r>
            <a:rPr lang="zh-TW" altLang="en-US" sz="2000" dirty="0" smtClean="0">
              <a:latin typeface="華康布丁體" pitchFamily="81" charset="-120"/>
              <a:ea typeface="華康布丁體" pitchFamily="81" charset="-120"/>
            </a:rPr>
            <a:t>加強輔導、家教協助</a:t>
          </a:r>
          <a:endParaRPr lang="zh-TW" altLang="en-US" sz="2000" dirty="0">
            <a:latin typeface="華康布丁體" pitchFamily="81" charset="-120"/>
            <a:ea typeface="華康布丁體" pitchFamily="81" charset="-120"/>
          </a:endParaRPr>
        </a:p>
      </dgm:t>
    </dgm:pt>
    <dgm:pt modelId="{8933F107-BE6A-430B-967E-8AA29F9730BB}" type="parTrans" cxnId="{E846CA9C-10F5-436D-9301-4C22D39F73AE}">
      <dgm:prSet/>
      <dgm:spPr/>
      <dgm:t>
        <a:bodyPr/>
        <a:lstStyle/>
        <a:p>
          <a:endParaRPr lang="zh-TW" altLang="en-US"/>
        </a:p>
      </dgm:t>
    </dgm:pt>
    <dgm:pt modelId="{0898628A-67B9-4851-8097-9248D62F6A82}" type="sibTrans" cxnId="{E846CA9C-10F5-436D-9301-4C22D39F73AE}">
      <dgm:prSet/>
      <dgm:spPr/>
      <dgm:t>
        <a:bodyPr/>
        <a:lstStyle/>
        <a:p>
          <a:endParaRPr lang="zh-TW" altLang="en-US"/>
        </a:p>
      </dgm:t>
    </dgm:pt>
    <dgm:pt modelId="{3985DB29-A2BF-4EF5-8DFA-7AEEBC27512B}">
      <dgm:prSet phldrT="[文字]" custT="1"/>
      <dgm:spPr/>
      <dgm:t>
        <a:bodyPr/>
        <a:lstStyle/>
        <a:p>
          <a:r>
            <a:rPr lang="zh-TW" altLang="en-US" sz="2000" dirty="0" smtClean="0">
              <a:latin typeface="華康布丁體" pitchFamily="81" charset="-120"/>
              <a:ea typeface="華康布丁體" pitchFamily="81" charset="-120"/>
            </a:rPr>
            <a:t>客製化讀書計畫</a:t>
          </a:r>
          <a:endParaRPr lang="zh-TW" altLang="en-US" sz="2000" dirty="0">
            <a:latin typeface="華康布丁體" pitchFamily="81" charset="-120"/>
            <a:ea typeface="華康布丁體" pitchFamily="81" charset="-120"/>
          </a:endParaRPr>
        </a:p>
      </dgm:t>
    </dgm:pt>
    <dgm:pt modelId="{9446E98B-9B48-4666-98C4-A15AA2E98FCD}" type="parTrans" cxnId="{BAD7BBAB-0ADB-4390-B436-AF17A76C9AAE}">
      <dgm:prSet/>
      <dgm:spPr/>
      <dgm:t>
        <a:bodyPr/>
        <a:lstStyle/>
        <a:p>
          <a:endParaRPr lang="zh-TW" altLang="en-US"/>
        </a:p>
      </dgm:t>
    </dgm:pt>
    <dgm:pt modelId="{538E462D-8C86-40EC-A7E2-15D18147714A}" type="sibTrans" cxnId="{BAD7BBAB-0ADB-4390-B436-AF17A76C9AAE}">
      <dgm:prSet/>
      <dgm:spPr/>
      <dgm:t>
        <a:bodyPr/>
        <a:lstStyle/>
        <a:p>
          <a:endParaRPr lang="zh-TW" altLang="en-US"/>
        </a:p>
      </dgm:t>
    </dgm:pt>
    <dgm:pt modelId="{8B331668-F49D-4E2E-B8A2-1D7CC6A283B6}">
      <dgm:prSet phldrT="[文字]"/>
      <dgm:spPr/>
      <dgm:t>
        <a:bodyPr/>
        <a:lstStyle/>
        <a:p>
          <a:r>
            <a:rPr lang="zh-TW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觀察</a:t>
          </a:r>
          <a:endParaRPr lang="zh-TW" alt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5D9C427-8814-44F2-9975-EC345F9C43CB}" type="parTrans" cxnId="{98CE5264-E005-465C-A5EA-DC173785CCCA}">
      <dgm:prSet/>
      <dgm:spPr/>
      <dgm:t>
        <a:bodyPr/>
        <a:lstStyle/>
        <a:p>
          <a:endParaRPr lang="zh-TW" altLang="en-US"/>
        </a:p>
      </dgm:t>
    </dgm:pt>
    <dgm:pt modelId="{5C9E597B-1098-449D-B768-327B658CA840}" type="sibTrans" cxnId="{98CE5264-E005-465C-A5EA-DC173785CCCA}">
      <dgm:prSet/>
      <dgm:spPr/>
      <dgm:t>
        <a:bodyPr/>
        <a:lstStyle/>
        <a:p>
          <a:endParaRPr lang="zh-TW" altLang="en-US"/>
        </a:p>
      </dgm:t>
    </dgm:pt>
    <dgm:pt modelId="{EE7050F1-DF94-41FE-8CE9-9A48BE6FE585}">
      <dgm:prSet phldrT="[文字]" custT="1"/>
      <dgm:spPr/>
      <dgm:t>
        <a:bodyPr/>
        <a:lstStyle/>
        <a:p>
          <a:r>
            <a:rPr lang="zh-TW" altLang="en-US" sz="2000" dirty="0" smtClean="0">
              <a:latin typeface="華康布丁體" pitchFamily="81" charset="-120"/>
              <a:ea typeface="華康布丁體" pitchFamily="81" charset="-120"/>
            </a:rPr>
            <a:t>親師溝通</a:t>
          </a:r>
          <a:endParaRPr lang="zh-TW" altLang="en-US" sz="2000" dirty="0">
            <a:latin typeface="華康布丁體" pitchFamily="81" charset="-120"/>
            <a:ea typeface="華康布丁體" pitchFamily="81" charset="-120"/>
          </a:endParaRPr>
        </a:p>
      </dgm:t>
    </dgm:pt>
    <dgm:pt modelId="{150D60E9-8E8A-4733-9803-953E0D61237B}" type="parTrans" cxnId="{1327927F-396E-4C26-A660-2297359A52E8}">
      <dgm:prSet/>
      <dgm:spPr/>
      <dgm:t>
        <a:bodyPr/>
        <a:lstStyle/>
        <a:p>
          <a:endParaRPr lang="zh-TW" altLang="en-US"/>
        </a:p>
      </dgm:t>
    </dgm:pt>
    <dgm:pt modelId="{58DD7F04-9BDB-4F02-9F8C-70BD1460CD55}" type="sibTrans" cxnId="{1327927F-396E-4C26-A660-2297359A52E8}">
      <dgm:prSet/>
      <dgm:spPr/>
      <dgm:t>
        <a:bodyPr/>
        <a:lstStyle/>
        <a:p>
          <a:endParaRPr lang="zh-TW" altLang="en-US"/>
        </a:p>
      </dgm:t>
    </dgm:pt>
    <dgm:pt modelId="{0AD08669-6AC7-4F13-83EF-C677C385D26D}">
      <dgm:prSet phldrT="[文字]" custT="1"/>
      <dgm:spPr/>
      <dgm:t>
        <a:bodyPr/>
        <a:lstStyle/>
        <a:p>
          <a:r>
            <a:rPr lang="zh-TW" altLang="en-US" sz="2000" dirty="0" smtClean="0">
              <a:latin typeface="華康布丁體" pitchFamily="81" charset="-120"/>
              <a:ea typeface="華康布丁體" pitchFamily="81" charset="-120"/>
            </a:rPr>
            <a:t>持續記錄</a:t>
          </a:r>
          <a:endParaRPr lang="zh-TW" altLang="en-US" sz="2000" dirty="0">
            <a:latin typeface="華康布丁體" pitchFamily="81" charset="-120"/>
            <a:ea typeface="華康布丁體" pitchFamily="81" charset="-120"/>
          </a:endParaRPr>
        </a:p>
      </dgm:t>
    </dgm:pt>
    <dgm:pt modelId="{713902E2-C1B8-44E5-8E94-74019000B32C}" type="parTrans" cxnId="{01435B68-B1FA-40A1-B658-762607529B09}">
      <dgm:prSet/>
      <dgm:spPr/>
      <dgm:t>
        <a:bodyPr/>
        <a:lstStyle/>
        <a:p>
          <a:endParaRPr lang="zh-TW" altLang="en-US"/>
        </a:p>
      </dgm:t>
    </dgm:pt>
    <dgm:pt modelId="{B8ABF0F0-6FBF-4D13-A9DB-DC72DD3C8807}" type="sibTrans" cxnId="{01435B68-B1FA-40A1-B658-762607529B09}">
      <dgm:prSet/>
      <dgm:spPr/>
      <dgm:t>
        <a:bodyPr/>
        <a:lstStyle/>
        <a:p>
          <a:endParaRPr lang="zh-TW" altLang="en-US"/>
        </a:p>
      </dgm:t>
    </dgm:pt>
    <dgm:pt modelId="{F14A6755-819D-4495-8B78-FCF00A730172}">
      <dgm:prSet phldrT="[文字]" custT="1"/>
      <dgm:spPr/>
      <dgm:t>
        <a:bodyPr/>
        <a:lstStyle/>
        <a:p>
          <a:r>
            <a:rPr lang="zh-TW" altLang="en-US" sz="2000" dirty="0" smtClean="0">
              <a:latin typeface="華康布丁體" pitchFamily="81" charset="-120"/>
              <a:ea typeface="華康布丁體" pitchFamily="81" charset="-120"/>
            </a:rPr>
            <a:t>小考檢討 、 段考訂正</a:t>
          </a:r>
          <a:endParaRPr lang="zh-TW" altLang="en-US" sz="2000" dirty="0">
            <a:latin typeface="華康布丁體" pitchFamily="81" charset="-120"/>
            <a:ea typeface="華康布丁體" pitchFamily="81" charset="-120"/>
          </a:endParaRPr>
        </a:p>
      </dgm:t>
    </dgm:pt>
    <dgm:pt modelId="{10AA76FF-A74C-4C19-A4E5-00D84D707FB8}" type="parTrans" cxnId="{8772C193-7D24-43D8-AB88-AF7BA7C1F60B}">
      <dgm:prSet/>
      <dgm:spPr/>
      <dgm:t>
        <a:bodyPr/>
        <a:lstStyle/>
        <a:p>
          <a:endParaRPr lang="zh-TW" altLang="en-US"/>
        </a:p>
      </dgm:t>
    </dgm:pt>
    <dgm:pt modelId="{7E5BAF27-8498-49C2-8E89-7450DB06DD2D}" type="sibTrans" cxnId="{8772C193-7D24-43D8-AB88-AF7BA7C1F60B}">
      <dgm:prSet/>
      <dgm:spPr/>
      <dgm:t>
        <a:bodyPr/>
        <a:lstStyle/>
        <a:p>
          <a:endParaRPr lang="zh-TW" altLang="en-US"/>
        </a:p>
      </dgm:t>
    </dgm:pt>
    <dgm:pt modelId="{EC266453-299D-4F3A-B46D-B73DF3FCB38A}">
      <dgm:prSet/>
      <dgm:spPr/>
      <dgm:t>
        <a:bodyPr/>
        <a:lstStyle/>
        <a:p>
          <a:r>
            <a:rPr lang="zh-TW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診斷</a:t>
          </a:r>
          <a:endParaRPr lang="zh-TW" alt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5D10556-F9BD-4D2B-B2C4-54723CA4A339}" type="parTrans" cxnId="{E33FBF0D-2772-4D69-8F03-5C23D99CBF3F}">
      <dgm:prSet/>
      <dgm:spPr/>
      <dgm:t>
        <a:bodyPr/>
        <a:lstStyle/>
        <a:p>
          <a:endParaRPr lang="zh-TW" altLang="en-US"/>
        </a:p>
      </dgm:t>
    </dgm:pt>
    <dgm:pt modelId="{19EFB512-71FF-4D4B-A79D-7A0DFCB027D6}" type="sibTrans" cxnId="{E33FBF0D-2772-4D69-8F03-5C23D99CBF3F}">
      <dgm:prSet/>
      <dgm:spPr/>
      <dgm:t>
        <a:bodyPr/>
        <a:lstStyle/>
        <a:p>
          <a:endParaRPr lang="zh-TW" altLang="en-US"/>
        </a:p>
      </dgm:t>
    </dgm:pt>
    <dgm:pt modelId="{B3C2F18E-96AB-4333-A8FE-106D49FC8CF2}">
      <dgm:prSet custT="1"/>
      <dgm:spPr/>
      <dgm:t>
        <a:bodyPr/>
        <a:lstStyle/>
        <a:p>
          <a:r>
            <a:rPr lang="zh-TW" altLang="en-US" sz="2000" dirty="0" smtClean="0">
              <a:latin typeface="華康布丁體" pitchFamily="81" charset="-120"/>
              <a:ea typeface="華康布丁體" pitchFamily="81" charset="-120"/>
            </a:rPr>
            <a:t>能力不足？  動機不強？</a:t>
          </a:r>
          <a:endParaRPr lang="zh-TW" altLang="en-US" sz="2000" dirty="0">
            <a:latin typeface="華康布丁體" pitchFamily="81" charset="-120"/>
            <a:ea typeface="華康布丁體" pitchFamily="81" charset="-120"/>
          </a:endParaRPr>
        </a:p>
      </dgm:t>
    </dgm:pt>
    <dgm:pt modelId="{7CDDD80A-0F13-4B97-8FA9-516CE0F886BD}" type="parTrans" cxnId="{6A1081CD-82D4-4410-887F-9053E466E51D}">
      <dgm:prSet/>
      <dgm:spPr/>
      <dgm:t>
        <a:bodyPr/>
        <a:lstStyle/>
        <a:p>
          <a:endParaRPr lang="zh-TW" altLang="en-US"/>
        </a:p>
      </dgm:t>
    </dgm:pt>
    <dgm:pt modelId="{A109C171-6346-40E2-9188-A58A78A11FCF}" type="sibTrans" cxnId="{6A1081CD-82D4-4410-887F-9053E466E51D}">
      <dgm:prSet/>
      <dgm:spPr/>
      <dgm:t>
        <a:bodyPr/>
        <a:lstStyle/>
        <a:p>
          <a:endParaRPr lang="zh-TW" altLang="en-US"/>
        </a:p>
      </dgm:t>
    </dgm:pt>
    <dgm:pt modelId="{89D72FAD-34BF-4752-B22B-5922456A6971}">
      <dgm:prSet custT="1"/>
      <dgm:spPr/>
      <dgm:t>
        <a:bodyPr/>
        <a:lstStyle/>
        <a:p>
          <a:r>
            <a:rPr lang="zh-TW" altLang="en-US" sz="2000" dirty="0" smtClean="0">
              <a:latin typeface="華康布丁體" pitchFamily="81" charset="-120"/>
              <a:ea typeface="華康布丁體" pitchFamily="81" charset="-120"/>
            </a:rPr>
            <a:t>行為不良？  作息不對？</a:t>
          </a:r>
          <a:endParaRPr lang="zh-TW" altLang="en-US" sz="2000" dirty="0">
            <a:latin typeface="華康布丁體" pitchFamily="81" charset="-120"/>
            <a:ea typeface="華康布丁體" pitchFamily="81" charset="-120"/>
          </a:endParaRPr>
        </a:p>
      </dgm:t>
    </dgm:pt>
    <dgm:pt modelId="{F22034D0-26F3-46E3-B3BC-8E44DC50F3EE}" type="parTrans" cxnId="{DD0214C1-6ECB-412C-A97E-CBCE50A114C4}">
      <dgm:prSet/>
      <dgm:spPr/>
      <dgm:t>
        <a:bodyPr/>
        <a:lstStyle/>
        <a:p>
          <a:endParaRPr lang="zh-TW" altLang="en-US"/>
        </a:p>
      </dgm:t>
    </dgm:pt>
    <dgm:pt modelId="{AE13ED56-78C0-42C8-951B-BFCD86F81AB3}" type="sibTrans" cxnId="{DD0214C1-6ECB-412C-A97E-CBCE50A114C4}">
      <dgm:prSet/>
      <dgm:spPr/>
      <dgm:t>
        <a:bodyPr/>
        <a:lstStyle/>
        <a:p>
          <a:endParaRPr lang="zh-TW" altLang="en-US"/>
        </a:p>
      </dgm:t>
    </dgm:pt>
    <dgm:pt modelId="{8EB1394E-E74B-420D-B3D5-28BF46E1E05B}" type="pres">
      <dgm:prSet presAssocID="{DEC4E54A-F7EC-4304-8595-642750CAE6E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A8C47D7-51F4-4961-9F96-72F3F6EC9849}" type="pres">
      <dgm:prSet presAssocID="{0555AEB6-FF17-43EC-BA81-0FCD0C7897A6}" presName="composite" presStyleCnt="0"/>
      <dgm:spPr/>
    </dgm:pt>
    <dgm:pt modelId="{D2F6BE13-137F-4017-A719-011FF23C4CF2}" type="pres">
      <dgm:prSet presAssocID="{0555AEB6-FF17-43EC-BA81-0FCD0C7897A6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895DF41-533E-4BF4-A1F9-F83594A4ABDE}" type="pres">
      <dgm:prSet presAssocID="{0555AEB6-FF17-43EC-BA81-0FCD0C7897A6}" presName="descendantText" presStyleLbl="alignAcc1" presStyleIdx="0" presStyleCnt="4" custScaleY="1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D0727D9-1ADE-4A94-83AD-54C9EA877FD7}" type="pres">
      <dgm:prSet presAssocID="{04053DA3-AB07-4AA9-852E-89C97F5B0EA5}" presName="sp" presStyleCnt="0"/>
      <dgm:spPr/>
    </dgm:pt>
    <dgm:pt modelId="{8A0350A7-95B8-422E-8846-6B7D9CD63458}" type="pres">
      <dgm:prSet presAssocID="{EC266453-299D-4F3A-B46D-B73DF3FCB38A}" presName="composite" presStyleCnt="0"/>
      <dgm:spPr/>
    </dgm:pt>
    <dgm:pt modelId="{CC9FE235-6241-4A87-ACBF-544B56084DFC}" type="pres">
      <dgm:prSet presAssocID="{EC266453-299D-4F3A-B46D-B73DF3FCB38A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91428E5-B2DF-4D51-9CE5-B99210023A34}" type="pres">
      <dgm:prSet presAssocID="{EC266453-299D-4F3A-B46D-B73DF3FCB38A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E465445-6958-4860-9CF8-E59EE1012C94}" type="pres">
      <dgm:prSet presAssocID="{19EFB512-71FF-4D4B-A79D-7A0DFCB027D6}" presName="sp" presStyleCnt="0"/>
      <dgm:spPr/>
    </dgm:pt>
    <dgm:pt modelId="{D32A271E-511F-42EB-8EAD-070CFD5A7D53}" type="pres">
      <dgm:prSet presAssocID="{C3745AF8-390F-430A-A15F-34DE6CBF693C}" presName="composite" presStyleCnt="0"/>
      <dgm:spPr/>
    </dgm:pt>
    <dgm:pt modelId="{04600A0A-0EA9-459C-87C3-875E81CE0E2F}" type="pres">
      <dgm:prSet presAssocID="{C3745AF8-390F-430A-A15F-34DE6CBF693C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CDA2A8F-5268-4497-ADBC-10998491F03A}" type="pres">
      <dgm:prSet presAssocID="{C3745AF8-390F-430A-A15F-34DE6CBF693C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5A9B563-9745-420A-88F1-75B32A2CEA57}" type="pres">
      <dgm:prSet presAssocID="{D26827C5-BDA1-41A9-A39A-FA5C2ADD1ED4}" presName="sp" presStyleCnt="0"/>
      <dgm:spPr/>
    </dgm:pt>
    <dgm:pt modelId="{BC419935-1058-4DDE-A3A0-DEC8F6CB59A0}" type="pres">
      <dgm:prSet presAssocID="{8B331668-F49D-4E2E-B8A2-1D7CC6A283B6}" presName="composite" presStyleCnt="0"/>
      <dgm:spPr/>
    </dgm:pt>
    <dgm:pt modelId="{2693DD5F-1830-4307-8D96-19DE68A5A82F}" type="pres">
      <dgm:prSet presAssocID="{8B331668-F49D-4E2E-B8A2-1D7CC6A283B6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FFB704B-D201-4BEA-9C98-7B556F77D61A}" type="pres">
      <dgm:prSet presAssocID="{8B331668-F49D-4E2E-B8A2-1D7CC6A283B6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5D2F0E6-2796-480A-8C13-BF46F29F408C}" srcId="{0555AEB6-FF17-43EC-BA81-0FCD0C7897A6}" destId="{A72E255B-0EBA-42A1-B604-B2AC1D5D6C0E}" srcOrd="0" destOrd="0" parTransId="{DAC8A036-6F73-4C13-9F96-DCC4621C5076}" sibTransId="{121CBDDD-8993-4AAF-920E-55EFAACD565D}"/>
    <dgm:cxn modelId="{B522D591-7B55-4E5D-827D-50ECF950CECC}" type="presOf" srcId="{EC266453-299D-4F3A-B46D-B73DF3FCB38A}" destId="{CC9FE235-6241-4A87-ACBF-544B56084DFC}" srcOrd="0" destOrd="0" presId="urn:microsoft.com/office/officeart/2005/8/layout/chevron2"/>
    <dgm:cxn modelId="{B95243E3-DF21-461A-B2E6-D2A4E882731C}" type="presOf" srcId="{0AD08669-6AC7-4F13-83EF-C677C385D26D}" destId="{DFFB704B-D201-4BEA-9C98-7B556F77D61A}" srcOrd="0" destOrd="1" presId="urn:microsoft.com/office/officeart/2005/8/layout/chevron2"/>
    <dgm:cxn modelId="{336AF4FE-1E37-4C22-9294-2E3C2D117FB3}" type="presOf" srcId="{DEC4E54A-F7EC-4304-8595-642750CAE6E3}" destId="{8EB1394E-E74B-420D-B3D5-28BF46E1E05B}" srcOrd="0" destOrd="0" presId="urn:microsoft.com/office/officeart/2005/8/layout/chevron2"/>
    <dgm:cxn modelId="{E33FBF0D-2772-4D69-8F03-5C23D99CBF3F}" srcId="{DEC4E54A-F7EC-4304-8595-642750CAE6E3}" destId="{EC266453-299D-4F3A-B46D-B73DF3FCB38A}" srcOrd="1" destOrd="0" parTransId="{75D10556-F9BD-4D2B-B2C4-54723CA4A339}" sibTransId="{19EFB512-71FF-4D4B-A79D-7A0DFCB027D6}"/>
    <dgm:cxn modelId="{98CE5264-E005-465C-A5EA-DC173785CCCA}" srcId="{DEC4E54A-F7EC-4304-8595-642750CAE6E3}" destId="{8B331668-F49D-4E2E-B8A2-1D7CC6A283B6}" srcOrd="3" destOrd="0" parTransId="{15D9C427-8814-44F2-9975-EC345F9C43CB}" sibTransId="{5C9E597B-1098-449D-B768-327B658CA840}"/>
    <dgm:cxn modelId="{14750C56-9AC9-48E5-97A0-7FC900B0C38A}" type="presOf" srcId="{B3C2F18E-96AB-4333-A8FE-106D49FC8CF2}" destId="{291428E5-B2DF-4D51-9CE5-B99210023A34}" srcOrd="0" destOrd="0" presId="urn:microsoft.com/office/officeart/2005/8/layout/chevron2"/>
    <dgm:cxn modelId="{1327927F-396E-4C26-A660-2297359A52E8}" srcId="{8B331668-F49D-4E2E-B8A2-1D7CC6A283B6}" destId="{EE7050F1-DF94-41FE-8CE9-9A48BE6FE585}" srcOrd="0" destOrd="0" parTransId="{150D60E9-8E8A-4733-9803-953E0D61237B}" sibTransId="{58DD7F04-9BDB-4F02-9F8C-70BD1460CD55}"/>
    <dgm:cxn modelId="{5BBBC519-3F81-4B75-AE6E-9A91EDE062ED}" type="presOf" srcId="{C3745AF8-390F-430A-A15F-34DE6CBF693C}" destId="{04600A0A-0EA9-459C-87C3-875E81CE0E2F}" srcOrd="0" destOrd="0" presId="urn:microsoft.com/office/officeart/2005/8/layout/chevron2"/>
    <dgm:cxn modelId="{8856FC7C-80C6-4964-B526-21C522260359}" type="presOf" srcId="{0555AEB6-FF17-43EC-BA81-0FCD0C7897A6}" destId="{D2F6BE13-137F-4017-A719-011FF23C4CF2}" srcOrd="0" destOrd="0" presId="urn:microsoft.com/office/officeart/2005/8/layout/chevron2"/>
    <dgm:cxn modelId="{E846CA9C-10F5-436D-9301-4C22D39F73AE}" srcId="{C3745AF8-390F-430A-A15F-34DE6CBF693C}" destId="{AE22554E-5451-43B7-ABFC-A03DA7EB7570}" srcOrd="0" destOrd="0" parTransId="{8933F107-BE6A-430B-967E-8AA29F9730BB}" sibTransId="{0898628A-67B9-4851-8097-9248D62F6A82}"/>
    <dgm:cxn modelId="{8772C193-7D24-43D8-AB88-AF7BA7C1F60B}" srcId="{0555AEB6-FF17-43EC-BA81-0FCD0C7897A6}" destId="{F14A6755-819D-4495-8B78-FCF00A730172}" srcOrd="1" destOrd="0" parTransId="{10AA76FF-A74C-4C19-A4E5-00D84D707FB8}" sibTransId="{7E5BAF27-8498-49C2-8E89-7450DB06DD2D}"/>
    <dgm:cxn modelId="{9F3E2F97-3D57-4772-BB86-1F96C32F423E}" type="presOf" srcId="{3985DB29-A2BF-4EF5-8DFA-7AEEBC27512B}" destId="{ACDA2A8F-5268-4497-ADBC-10998491F03A}" srcOrd="0" destOrd="1" presId="urn:microsoft.com/office/officeart/2005/8/layout/chevron2"/>
    <dgm:cxn modelId="{C75EB658-FAFF-42B3-8AE8-F0C1AA73DC2F}" type="presOf" srcId="{AE22554E-5451-43B7-ABFC-A03DA7EB7570}" destId="{ACDA2A8F-5268-4497-ADBC-10998491F03A}" srcOrd="0" destOrd="0" presId="urn:microsoft.com/office/officeart/2005/8/layout/chevron2"/>
    <dgm:cxn modelId="{BABD9943-CEB1-4E39-8740-BB306224999C}" type="presOf" srcId="{EE7050F1-DF94-41FE-8CE9-9A48BE6FE585}" destId="{DFFB704B-D201-4BEA-9C98-7B556F77D61A}" srcOrd="0" destOrd="0" presId="urn:microsoft.com/office/officeart/2005/8/layout/chevron2"/>
    <dgm:cxn modelId="{01435B68-B1FA-40A1-B658-762607529B09}" srcId="{8B331668-F49D-4E2E-B8A2-1D7CC6A283B6}" destId="{0AD08669-6AC7-4F13-83EF-C677C385D26D}" srcOrd="1" destOrd="0" parTransId="{713902E2-C1B8-44E5-8E94-74019000B32C}" sibTransId="{B8ABF0F0-6FBF-4D13-A9DB-DC72DD3C8807}"/>
    <dgm:cxn modelId="{C90735A8-DB7B-42EF-AAD4-0A85ED626E81}" type="presOf" srcId="{F14A6755-819D-4495-8B78-FCF00A730172}" destId="{5895DF41-533E-4BF4-A1F9-F83594A4ABDE}" srcOrd="0" destOrd="1" presId="urn:microsoft.com/office/officeart/2005/8/layout/chevron2"/>
    <dgm:cxn modelId="{F8B013F4-F388-447E-A8B0-B6720454CF7E}" type="presOf" srcId="{89D72FAD-34BF-4752-B22B-5922456A6971}" destId="{291428E5-B2DF-4D51-9CE5-B99210023A34}" srcOrd="0" destOrd="1" presId="urn:microsoft.com/office/officeart/2005/8/layout/chevron2"/>
    <dgm:cxn modelId="{603176F3-9813-44EB-8BCA-E41319640C4C}" srcId="{DEC4E54A-F7EC-4304-8595-642750CAE6E3}" destId="{C3745AF8-390F-430A-A15F-34DE6CBF693C}" srcOrd="2" destOrd="0" parTransId="{0C605360-D729-4C26-8016-F64A44E64ECA}" sibTransId="{D26827C5-BDA1-41A9-A39A-FA5C2ADD1ED4}"/>
    <dgm:cxn modelId="{DD0214C1-6ECB-412C-A97E-CBCE50A114C4}" srcId="{EC266453-299D-4F3A-B46D-B73DF3FCB38A}" destId="{89D72FAD-34BF-4752-B22B-5922456A6971}" srcOrd="1" destOrd="0" parTransId="{F22034D0-26F3-46E3-B3BC-8E44DC50F3EE}" sibTransId="{AE13ED56-78C0-42C8-951B-BFCD86F81AB3}"/>
    <dgm:cxn modelId="{BAD7BBAB-0ADB-4390-B436-AF17A76C9AAE}" srcId="{C3745AF8-390F-430A-A15F-34DE6CBF693C}" destId="{3985DB29-A2BF-4EF5-8DFA-7AEEBC27512B}" srcOrd="1" destOrd="0" parTransId="{9446E98B-9B48-4666-98C4-A15AA2E98FCD}" sibTransId="{538E462D-8C86-40EC-A7E2-15D18147714A}"/>
    <dgm:cxn modelId="{6A1081CD-82D4-4410-887F-9053E466E51D}" srcId="{EC266453-299D-4F3A-B46D-B73DF3FCB38A}" destId="{B3C2F18E-96AB-4333-A8FE-106D49FC8CF2}" srcOrd="0" destOrd="0" parTransId="{7CDDD80A-0F13-4B97-8FA9-516CE0F886BD}" sibTransId="{A109C171-6346-40E2-9188-A58A78A11FCF}"/>
    <dgm:cxn modelId="{13EA71D3-000D-48CA-80B0-2E3A34412A05}" type="presOf" srcId="{8B331668-F49D-4E2E-B8A2-1D7CC6A283B6}" destId="{2693DD5F-1830-4307-8D96-19DE68A5A82F}" srcOrd="0" destOrd="0" presId="urn:microsoft.com/office/officeart/2005/8/layout/chevron2"/>
    <dgm:cxn modelId="{6859D39B-8CF3-4EA2-AC70-8C25DE1FFB29}" srcId="{DEC4E54A-F7EC-4304-8595-642750CAE6E3}" destId="{0555AEB6-FF17-43EC-BA81-0FCD0C7897A6}" srcOrd="0" destOrd="0" parTransId="{65B7D65F-6A90-4717-A920-F048581D53B7}" sibTransId="{04053DA3-AB07-4AA9-852E-89C97F5B0EA5}"/>
    <dgm:cxn modelId="{B0A7B386-AAC5-4B61-A9EE-2A75C7CC6DED}" type="presOf" srcId="{A72E255B-0EBA-42A1-B604-B2AC1D5D6C0E}" destId="{5895DF41-533E-4BF4-A1F9-F83594A4ABDE}" srcOrd="0" destOrd="0" presId="urn:microsoft.com/office/officeart/2005/8/layout/chevron2"/>
    <dgm:cxn modelId="{C8B45DA0-07F0-432E-B24F-C2F0CF3D53BF}" type="presParOf" srcId="{8EB1394E-E74B-420D-B3D5-28BF46E1E05B}" destId="{6A8C47D7-51F4-4961-9F96-72F3F6EC9849}" srcOrd="0" destOrd="0" presId="urn:microsoft.com/office/officeart/2005/8/layout/chevron2"/>
    <dgm:cxn modelId="{E5CCBD59-8B05-400C-AD1C-4D07BEB8B1D4}" type="presParOf" srcId="{6A8C47D7-51F4-4961-9F96-72F3F6EC9849}" destId="{D2F6BE13-137F-4017-A719-011FF23C4CF2}" srcOrd="0" destOrd="0" presId="urn:microsoft.com/office/officeart/2005/8/layout/chevron2"/>
    <dgm:cxn modelId="{99CD4258-219A-4987-8B94-84B61871D770}" type="presParOf" srcId="{6A8C47D7-51F4-4961-9F96-72F3F6EC9849}" destId="{5895DF41-533E-4BF4-A1F9-F83594A4ABDE}" srcOrd="1" destOrd="0" presId="urn:microsoft.com/office/officeart/2005/8/layout/chevron2"/>
    <dgm:cxn modelId="{D991EB54-179D-4FFE-B572-25DC8048A63B}" type="presParOf" srcId="{8EB1394E-E74B-420D-B3D5-28BF46E1E05B}" destId="{CD0727D9-1ADE-4A94-83AD-54C9EA877FD7}" srcOrd="1" destOrd="0" presId="urn:microsoft.com/office/officeart/2005/8/layout/chevron2"/>
    <dgm:cxn modelId="{B9CB9302-3086-4064-8D24-3639E7C63AE0}" type="presParOf" srcId="{8EB1394E-E74B-420D-B3D5-28BF46E1E05B}" destId="{8A0350A7-95B8-422E-8846-6B7D9CD63458}" srcOrd="2" destOrd="0" presId="urn:microsoft.com/office/officeart/2005/8/layout/chevron2"/>
    <dgm:cxn modelId="{957B7B1B-A10C-4176-ABA5-6AC9168CE093}" type="presParOf" srcId="{8A0350A7-95B8-422E-8846-6B7D9CD63458}" destId="{CC9FE235-6241-4A87-ACBF-544B56084DFC}" srcOrd="0" destOrd="0" presId="urn:microsoft.com/office/officeart/2005/8/layout/chevron2"/>
    <dgm:cxn modelId="{A5EF806D-A9DF-4BED-B6D2-3A0DE5EB6143}" type="presParOf" srcId="{8A0350A7-95B8-422E-8846-6B7D9CD63458}" destId="{291428E5-B2DF-4D51-9CE5-B99210023A34}" srcOrd="1" destOrd="0" presId="urn:microsoft.com/office/officeart/2005/8/layout/chevron2"/>
    <dgm:cxn modelId="{010826F8-0D85-450E-88AD-95103FC7A0C8}" type="presParOf" srcId="{8EB1394E-E74B-420D-B3D5-28BF46E1E05B}" destId="{AE465445-6958-4860-9CF8-E59EE1012C94}" srcOrd="3" destOrd="0" presId="urn:microsoft.com/office/officeart/2005/8/layout/chevron2"/>
    <dgm:cxn modelId="{4084525B-7CA3-4498-BA3B-6441C8F73535}" type="presParOf" srcId="{8EB1394E-E74B-420D-B3D5-28BF46E1E05B}" destId="{D32A271E-511F-42EB-8EAD-070CFD5A7D53}" srcOrd="4" destOrd="0" presId="urn:microsoft.com/office/officeart/2005/8/layout/chevron2"/>
    <dgm:cxn modelId="{DCE4900A-5E18-44AC-B155-12587905F7B4}" type="presParOf" srcId="{D32A271E-511F-42EB-8EAD-070CFD5A7D53}" destId="{04600A0A-0EA9-459C-87C3-875E81CE0E2F}" srcOrd="0" destOrd="0" presId="urn:microsoft.com/office/officeart/2005/8/layout/chevron2"/>
    <dgm:cxn modelId="{A6D1C77E-D6FB-4165-A7FF-FE9187ABDAEF}" type="presParOf" srcId="{D32A271E-511F-42EB-8EAD-070CFD5A7D53}" destId="{ACDA2A8F-5268-4497-ADBC-10998491F03A}" srcOrd="1" destOrd="0" presId="urn:microsoft.com/office/officeart/2005/8/layout/chevron2"/>
    <dgm:cxn modelId="{07E61E66-1771-49B1-9A39-4E03D92B6821}" type="presParOf" srcId="{8EB1394E-E74B-420D-B3D5-28BF46E1E05B}" destId="{15A9B563-9745-420A-88F1-75B32A2CEA57}" srcOrd="5" destOrd="0" presId="urn:microsoft.com/office/officeart/2005/8/layout/chevron2"/>
    <dgm:cxn modelId="{AFE75B15-87D2-46E2-A344-19B390F12CD5}" type="presParOf" srcId="{8EB1394E-E74B-420D-B3D5-28BF46E1E05B}" destId="{BC419935-1058-4DDE-A3A0-DEC8F6CB59A0}" srcOrd="6" destOrd="0" presId="urn:microsoft.com/office/officeart/2005/8/layout/chevron2"/>
    <dgm:cxn modelId="{CC55D01E-0AC4-4ECB-8ABC-34F520D52E2A}" type="presParOf" srcId="{BC419935-1058-4DDE-A3A0-DEC8F6CB59A0}" destId="{2693DD5F-1830-4307-8D96-19DE68A5A82F}" srcOrd="0" destOrd="0" presId="urn:microsoft.com/office/officeart/2005/8/layout/chevron2"/>
    <dgm:cxn modelId="{78F5DF86-6096-4069-B106-4DE7D837F77D}" type="presParOf" srcId="{BC419935-1058-4DDE-A3A0-DEC8F6CB59A0}" destId="{DFFB704B-D201-4BEA-9C98-7B556F77D61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45EB93-8700-4F94-B109-D8AEFCAD0076}">
      <dsp:nvSpPr>
        <dsp:cNvPr id="0" name=""/>
        <dsp:cNvSpPr/>
      </dsp:nvSpPr>
      <dsp:spPr>
        <a:xfrm>
          <a:off x="0" y="1432243"/>
          <a:ext cx="1267838" cy="133177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b="0" kern="1200" dirty="0">
              <a:latin typeface="華康方圓體W7" pitchFamily="81" charset="-120"/>
              <a:ea typeface="華康方圓體W7" pitchFamily="81" charset="-120"/>
            </a:rPr>
            <a:t>澳洲</a:t>
          </a:r>
          <a:r>
            <a:rPr lang="en-US" sz="2400" b="0" kern="1200" dirty="0">
              <a:latin typeface="華康方圓體W7" pitchFamily="81" charset="-120"/>
              <a:ea typeface="華康方圓體W7" pitchFamily="81" charset="-120"/>
            </a:rPr>
            <a:t>AMC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0" kern="1200" dirty="0">
              <a:latin typeface="華康方圓體W7" pitchFamily="81" charset="-120"/>
              <a:ea typeface="華康方圓體W7" pitchFamily="81" charset="-120"/>
            </a:rPr>
            <a:t>競試</a:t>
          </a:r>
        </a:p>
      </dsp:txBody>
      <dsp:txXfrm>
        <a:off x="0" y="1432243"/>
        <a:ext cx="1267838" cy="1331777"/>
      </dsp:txXfrm>
    </dsp:sp>
    <dsp:sp modelId="{26ED4600-6919-4115-82FF-D48CEF066231}">
      <dsp:nvSpPr>
        <dsp:cNvPr id="0" name=""/>
        <dsp:cNvSpPr/>
      </dsp:nvSpPr>
      <dsp:spPr>
        <a:xfrm rot="18523756">
          <a:off x="1049045" y="1625559"/>
          <a:ext cx="1168893" cy="33278"/>
        </a:xfrm>
        <a:custGeom>
          <a:avLst/>
          <a:gdLst/>
          <a:ahLst/>
          <a:cxnLst/>
          <a:rect l="0" t="0" r="0" b="0"/>
          <a:pathLst>
            <a:path>
              <a:moveTo>
                <a:pt x="0" y="16639"/>
              </a:moveTo>
              <a:lnTo>
                <a:pt x="1168893" y="1663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300" kern="1200"/>
        </a:p>
      </dsp:txBody>
      <dsp:txXfrm rot="18523756">
        <a:off x="1604269" y="1612976"/>
        <a:ext cx="58444" cy="58444"/>
      </dsp:txXfrm>
    </dsp:sp>
    <dsp:sp modelId="{1D7FD59B-ED02-4787-A3BA-212E6CF78B74}">
      <dsp:nvSpPr>
        <dsp:cNvPr id="0" name=""/>
        <dsp:cNvSpPr/>
      </dsp:nvSpPr>
      <dsp:spPr>
        <a:xfrm>
          <a:off x="1999146" y="291142"/>
          <a:ext cx="2980522" cy="179024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>
              <a:latin typeface="華康方圓體W7" pitchFamily="81" charset="-120"/>
              <a:ea typeface="華康方圓體W7" pitchFamily="81" charset="-120"/>
            </a:rPr>
            <a:t>Certificate of Distinction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600" b="0" kern="1200" dirty="0">
              <a:latin typeface="華康方圓體W7" pitchFamily="81" charset="-120"/>
              <a:ea typeface="華康方圓體W7" pitchFamily="81" charset="-120"/>
            </a:rPr>
            <a:t>【</a:t>
          </a:r>
          <a:r>
            <a:rPr lang="en-US" sz="1600" b="0" kern="1200" dirty="0">
              <a:latin typeface="華康方圓體W7" pitchFamily="81" charset="-120"/>
              <a:ea typeface="華康方圓體W7" pitchFamily="81" charset="-120"/>
            </a:rPr>
            <a:t>D</a:t>
          </a:r>
          <a:r>
            <a:rPr lang="zh-TW" sz="1600" b="0" kern="1200" dirty="0">
              <a:latin typeface="華康方圓體W7" pitchFamily="81" charset="-120"/>
              <a:ea typeface="華康方圓體W7" pitchFamily="81" charset="-120"/>
            </a:rPr>
            <a:t>優等獎】</a:t>
          </a:r>
          <a:endParaRPr lang="en-US" altLang="zh-TW" sz="1600" b="0" kern="1200" dirty="0">
            <a:latin typeface="華康方圓體W7" pitchFamily="81" charset="-120"/>
            <a:ea typeface="華康方圓體W7" pitchFamily="81" charset="-12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0" kern="1200" dirty="0">
              <a:latin typeface="華康方圓體W7" pitchFamily="81" charset="-120"/>
              <a:ea typeface="華康方圓體W7" pitchFamily="81" charset="-120"/>
            </a:rPr>
            <a:t>達全球</a:t>
          </a:r>
          <a:r>
            <a:rPr lang="en-US" sz="1600" b="0" kern="1200" dirty="0">
              <a:latin typeface="華康方圓體W7" pitchFamily="81" charset="-120"/>
              <a:ea typeface="華康方圓體W7" pitchFamily="81" charset="-120"/>
            </a:rPr>
            <a:t>2</a:t>
          </a:r>
          <a:r>
            <a:rPr lang="zh-TW" sz="1600" b="0" kern="1200" dirty="0">
              <a:latin typeface="華康方圓體W7" pitchFamily="81" charset="-120"/>
              <a:ea typeface="華康方圓體W7" pitchFamily="81" charset="-120"/>
            </a:rPr>
            <a:t>％</a:t>
          </a:r>
          <a:r>
            <a:rPr lang="en-US" altLang="zh-TW" sz="1600" b="0" kern="1200" dirty="0">
              <a:latin typeface="華康方圓體W7" pitchFamily="81" charset="-120"/>
              <a:ea typeface="華康方圓體W7" pitchFamily="81" charset="-120"/>
            </a:rPr>
            <a:t>~</a:t>
          </a:r>
          <a:r>
            <a:rPr lang="en-US" sz="1600" b="0" kern="1200" dirty="0">
              <a:latin typeface="華康方圓體W7" pitchFamily="81" charset="-120"/>
              <a:ea typeface="華康方圓體W7" pitchFamily="81" charset="-120"/>
            </a:rPr>
            <a:t>15</a:t>
          </a:r>
          <a:r>
            <a:rPr lang="zh-TW" sz="1600" b="0" kern="1200" dirty="0">
              <a:latin typeface="華康方圓體W7" pitchFamily="81" charset="-120"/>
              <a:ea typeface="華康方圓體W7" pitchFamily="81" charset="-120"/>
            </a:rPr>
            <a:t>％</a:t>
          </a:r>
          <a:endParaRPr lang="zh-TW" altLang="en-US" sz="1600" b="0" kern="1200" dirty="0">
            <a:latin typeface="華康方圓體W7" pitchFamily="81" charset="-120"/>
            <a:ea typeface="華康方圓體W7" pitchFamily="81" charset="-120"/>
          </a:endParaRPr>
        </a:p>
      </dsp:txBody>
      <dsp:txXfrm>
        <a:off x="1999146" y="291142"/>
        <a:ext cx="2980522" cy="1790247"/>
      </dsp:txXfrm>
    </dsp:sp>
    <dsp:sp modelId="{963DF394-2CF6-4897-BFD8-B1BD50A9CAFE}">
      <dsp:nvSpPr>
        <dsp:cNvPr id="0" name=""/>
        <dsp:cNvSpPr/>
      </dsp:nvSpPr>
      <dsp:spPr>
        <a:xfrm>
          <a:off x="4979669" y="1169626"/>
          <a:ext cx="724210" cy="33278"/>
        </a:xfrm>
        <a:custGeom>
          <a:avLst/>
          <a:gdLst/>
          <a:ahLst/>
          <a:cxnLst/>
          <a:rect l="0" t="0" r="0" b="0"/>
          <a:pathLst>
            <a:path>
              <a:moveTo>
                <a:pt x="0" y="16639"/>
              </a:moveTo>
              <a:lnTo>
                <a:pt x="724210" y="1663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300" kern="1200"/>
        </a:p>
      </dsp:txBody>
      <dsp:txXfrm>
        <a:off x="5323668" y="1168160"/>
        <a:ext cx="36210" cy="36210"/>
      </dsp:txXfrm>
    </dsp:sp>
    <dsp:sp modelId="{ECB8B797-13C4-4CB9-A59B-5B0376E6D32A}">
      <dsp:nvSpPr>
        <dsp:cNvPr id="0" name=""/>
        <dsp:cNvSpPr/>
      </dsp:nvSpPr>
      <dsp:spPr>
        <a:xfrm>
          <a:off x="5703879" y="713234"/>
          <a:ext cx="2713959" cy="9460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600" b="0" kern="1200" dirty="0">
              <a:latin typeface="華康方圓體W7" pitchFamily="81" charset="-120"/>
              <a:ea typeface="華康方圓體W7" pitchFamily="81" charset="-120"/>
            </a:rPr>
            <a:t>王景平</a:t>
          </a:r>
          <a:r>
            <a:rPr lang="en-US" sz="1600" b="0" kern="1200" dirty="0">
              <a:latin typeface="華康方圓體W7" pitchFamily="81" charset="-120"/>
              <a:ea typeface="華康方圓體W7" pitchFamily="81" charset="-120"/>
            </a:rPr>
            <a:t>(</a:t>
          </a:r>
          <a:r>
            <a:rPr lang="zh-TW" sz="1600" b="0" kern="1200" dirty="0">
              <a:latin typeface="華康方圓體W7" pitchFamily="81" charset="-120"/>
              <a:ea typeface="華康方圓體W7" pitchFamily="81" charset="-120"/>
            </a:rPr>
            <a:t>國小高年級組</a:t>
          </a:r>
          <a:r>
            <a:rPr lang="en-US" sz="1600" b="0" kern="1200" dirty="0">
              <a:latin typeface="華康方圓體W7" pitchFamily="81" charset="-120"/>
              <a:ea typeface="華康方圓體W7" pitchFamily="81" charset="-120"/>
            </a:rPr>
            <a:t>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600" b="0" kern="1200" dirty="0">
              <a:latin typeface="華康方圓體W7" pitchFamily="81" charset="-120"/>
              <a:ea typeface="華康方圓體W7" pitchFamily="81" charset="-120"/>
            </a:rPr>
            <a:t>何國瑋</a:t>
          </a:r>
          <a:r>
            <a:rPr lang="en-US" sz="1600" b="0" kern="1200" dirty="0">
              <a:latin typeface="華康方圓體W7" pitchFamily="81" charset="-120"/>
              <a:ea typeface="華康方圓體W7" pitchFamily="81" charset="-120"/>
            </a:rPr>
            <a:t>(</a:t>
          </a:r>
          <a:r>
            <a:rPr lang="zh-TW" sz="1600" b="0" kern="1200" dirty="0">
              <a:latin typeface="華康方圓體W7" pitchFamily="81" charset="-120"/>
              <a:ea typeface="華康方圓體W7" pitchFamily="81" charset="-120"/>
            </a:rPr>
            <a:t>國小高年級組</a:t>
          </a:r>
          <a:r>
            <a:rPr lang="en-US" sz="1600" b="0" kern="1200" dirty="0" smtClean="0">
              <a:latin typeface="華康方圓體W7" pitchFamily="81" charset="-120"/>
              <a:ea typeface="華康方圓體W7" pitchFamily="81" charset="-120"/>
            </a:rPr>
            <a:t>)</a:t>
          </a:r>
        </a:p>
      </dsp:txBody>
      <dsp:txXfrm>
        <a:off x="5703879" y="713234"/>
        <a:ext cx="2713959" cy="946062"/>
      </dsp:txXfrm>
    </dsp:sp>
    <dsp:sp modelId="{017F24BB-4242-4A9B-B91E-21BF7C956EE5}">
      <dsp:nvSpPr>
        <dsp:cNvPr id="0" name=""/>
        <dsp:cNvSpPr/>
      </dsp:nvSpPr>
      <dsp:spPr>
        <a:xfrm rot="3386021">
          <a:off x="972156" y="2632549"/>
          <a:ext cx="1322672" cy="33278"/>
        </a:xfrm>
        <a:custGeom>
          <a:avLst/>
          <a:gdLst/>
          <a:ahLst/>
          <a:cxnLst/>
          <a:rect l="0" t="0" r="0" b="0"/>
          <a:pathLst>
            <a:path>
              <a:moveTo>
                <a:pt x="0" y="16639"/>
              </a:moveTo>
              <a:lnTo>
                <a:pt x="1322672" y="1663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300" kern="1200"/>
        </a:p>
      </dsp:txBody>
      <dsp:txXfrm rot="3386021">
        <a:off x="1600425" y="2616121"/>
        <a:ext cx="66133" cy="66133"/>
      </dsp:txXfrm>
    </dsp:sp>
    <dsp:sp modelId="{65E66441-591F-4BE6-83FE-27F5E3A12A1B}">
      <dsp:nvSpPr>
        <dsp:cNvPr id="0" name=""/>
        <dsp:cNvSpPr/>
      </dsp:nvSpPr>
      <dsp:spPr>
        <a:xfrm>
          <a:off x="1999146" y="2458413"/>
          <a:ext cx="2573878" cy="148366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>
              <a:latin typeface="華康方圓體W7" pitchFamily="81" charset="-120"/>
              <a:ea typeface="華康方圓體W7" pitchFamily="81" charset="-120"/>
            </a:rPr>
            <a:t>Certificate of Credit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600" b="0" kern="1200">
              <a:latin typeface="華康方圓體W7" pitchFamily="81" charset="-120"/>
              <a:ea typeface="華康方圓體W7" pitchFamily="81" charset="-120"/>
            </a:rPr>
            <a:t>【</a:t>
          </a:r>
          <a:r>
            <a:rPr lang="en-US" sz="1600" b="0" kern="1200">
              <a:latin typeface="華康方圓體W7" pitchFamily="81" charset="-120"/>
              <a:ea typeface="華康方圓體W7" pitchFamily="81" charset="-120"/>
            </a:rPr>
            <a:t>C</a:t>
          </a:r>
          <a:r>
            <a:rPr lang="zh-TW" sz="1600" b="0" kern="1200">
              <a:latin typeface="華康方圓體W7" pitchFamily="81" charset="-120"/>
              <a:ea typeface="華康方圓體W7" pitchFamily="81" charset="-120"/>
            </a:rPr>
            <a:t>優良獎】</a:t>
          </a:r>
          <a:endParaRPr lang="en-US" altLang="zh-TW" sz="1600" b="0" kern="1200">
            <a:latin typeface="華康方圓體W7" pitchFamily="81" charset="-120"/>
            <a:ea typeface="華康方圓體W7" pitchFamily="81" charset="-12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0" kern="1200">
              <a:latin typeface="華康方圓體W7" pitchFamily="81" charset="-120"/>
              <a:ea typeface="華康方圓體W7" pitchFamily="81" charset="-120"/>
            </a:rPr>
            <a:t>達全球</a:t>
          </a:r>
          <a:r>
            <a:rPr lang="en-US" sz="1600" b="0" kern="1200">
              <a:latin typeface="華康方圓體W7" pitchFamily="81" charset="-120"/>
              <a:ea typeface="華康方圓體W7" pitchFamily="81" charset="-120"/>
            </a:rPr>
            <a:t>15</a:t>
          </a:r>
          <a:r>
            <a:rPr lang="zh-TW" sz="1600" b="0" kern="1200">
              <a:latin typeface="華康方圓體W7" pitchFamily="81" charset="-120"/>
              <a:ea typeface="華康方圓體W7" pitchFamily="81" charset="-120"/>
            </a:rPr>
            <a:t>％</a:t>
          </a:r>
          <a:r>
            <a:rPr lang="en-US" altLang="zh-TW" sz="1600" b="0" kern="1200">
              <a:latin typeface="華康方圓體W7" pitchFamily="81" charset="-120"/>
              <a:ea typeface="華康方圓體W7" pitchFamily="81" charset="-120"/>
            </a:rPr>
            <a:t>~</a:t>
          </a:r>
          <a:r>
            <a:rPr lang="en-US" sz="1600" b="0" kern="1200">
              <a:latin typeface="華康方圓體W7" pitchFamily="81" charset="-120"/>
              <a:ea typeface="華康方圓體W7" pitchFamily="81" charset="-120"/>
            </a:rPr>
            <a:t>50</a:t>
          </a:r>
          <a:r>
            <a:rPr lang="zh-TW" sz="1600" b="0" kern="1200">
              <a:latin typeface="華康方圓體W7" pitchFamily="81" charset="-120"/>
              <a:ea typeface="華康方圓體W7" pitchFamily="81" charset="-120"/>
            </a:rPr>
            <a:t>％</a:t>
          </a:r>
          <a:endParaRPr lang="zh-TW" altLang="en-US" sz="1600" b="0" kern="1200">
            <a:latin typeface="華康方圓體W7" pitchFamily="81" charset="-120"/>
            <a:ea typeface="華康方圓體W7" pitchFamily="81" charset="-120"/>
          </a:endParaRPr>
        </a:p>
      </dsp:txBody>
      <dsp:txXfrm>
        <a:off x="1999146" y="2458413"/>
        <a:ext cx="2573878" cy="1483662"/>
      </dsp:txXfrm>
    </dsp:sp>
    <dsp:sp modelId="{FDD7FBCF-4942-48DF-9C06-3BC41C2FA98E}">
      <dsp:nvSpPr>
        <dsp:cNvPr id="0" name=""/>
        <dsp:cNvSpPr/>
      </dsp:nvSpPr>
      <dsp:spPr>
        <a:xfrm>
          <a:off x="4573025" y="3183605"/>
          <a:ext cx="724210" cy="33278"/>
        </a:xfrm>
        <a:custGeom>
          <a:avLst/>
          <a:gdLst/>
          <a:ahLst/>
          <a:cxnLst/>
          <a:rect l="0" t="0" r="0" b="0"/>
          <a:pathLst>
            <a:path>
              <a:moveTo>
                <a:pt x="0" y="16639"/>
              </a:moveTo>
              <a:lnTo>
                <a:pt x="724210" y="1663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300" kern="1200"/>
        </a:p>
      </dsp:txBody>
      <dsp:txXfrm>
        <a:off x="4917024" y="3182138"/>
        <a:ext cx="36210" cy="36210"/>
      </dsp:txXfrm>
    </dsp:sp>
    <dsp:sp modelId="{7E9E433E-263F-4D66-A986-6EF9B4028DBD}">
      <dsp:nvSpPr>
        <dsp:cNvPr id="0" name=""/>
        <dsp:cNvSpPr/>
      </dsp:nvSpPr>
      <dsp:spPr>
        <a:xfrm>
          <a:off x="5297235" y="1795086"/>
          <a:ext cx="2848082" cy="28103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600" b="0" kern="1200" dirty="0">
              <a:latin typeface="華康方圓體W7" pitchFamily="81" charset="-120"/>
              <a:ea typeface="華康方圓體W7" pitchFamily="81" charset="-120"/>
            </a:rPr>
            <a:t>王亭方</a:t>
          </a:r>
          <a:r>
            <a:rPr lang="en-US" sz="1600" b="0" kern="1200" dirty="0">
              <a:latin typeface="華康方圓體W7" pitchFamily="81" charset="-120"/>
              <a:ea typeface="華康方圓體W7" pitchFamily="81" charset="-120"/>
            </a:rPr>
            <a:t>(</a:t>
          </a:r>
          <a:r>
            <a:rPr lang="zh-TW" sz="1600" b="0" kern="1200" dirty="0">
              <a:latin typeface="華康方圓體W7" pitchFamily="81" charset="-120"/>
              <a:ea typeface="華康方圓體W7" pitchFamily="81" charset="-120"/>
            </a:rPr>
            <a:t>國小高年級組</a:t>
          </a:r>
          <a:r>
            <a:rPr lang="en-US" sz="1600" b="0" kern="1200" dirty="0">
              <a:latin typeface="華康方圓體W7" pitchFamily="81" charset="-120"/>
              <a:ea typeface="華康方圓體W7" pitchFamily="81" charset="-120"/>
            </a:rPr>
            <a:t>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600" b="0" kern="1200" dirty="0">
              <a:latin typeface="華康方圓體W7" pitchFamily="81" charset="-120"/>
              <a:ea typeface="華康方圓體W7" pitchFamily="81" charset="-120"/>
            </a:rPr>
            <a:t>蔣毓庭</a:t>
          </a:r>
          <a:r>
            <a:rPr lang="en-US" sz="1600" b="0" kern="1200" dirty="0">
              <a:latin typeface="華康方圓體W7" pitchFamily="81" charset="-120"/>
              <a:ea typeface="華康方圓體W7" pitchFamily="81" charset="-120"/>
            </a:rPr>
            <a:t>(</a:t>
          </a:r>
          <a:r>
            <a:rPr lang="zh-TW" sz="1600" b="0" kern="1200" dirty="0">
              <a:latin typeface="華康方圓體W7" pitchFamily="81" charset="-120"/>
              <a:ea typeface="華康方圓體W7" pitchFamily="81" charset="-120"/>
            </a:rPr>
            <a:t>國小高年級組</a:t>
          </a:r>
          <a:r>
            <a:rPr lang="en-US" sz="1600" b="0" kern="1200" dirty="0">
              <a:latin typeface="華康方圓體W7" pitchFamily="81" charset="-120"/>
              <a:ea typeface="華康方圓體W7" pitchFamily="81" charset="-120"/>
            </a:rPr>
            <a:t>)</a:t>
          </a:r>
          <a:endParaRPr lang="en-US" altLang="zh-TW" sz="1600" b="0" kern="1200" dirty="0">
            <a:latin typeface="華康方圓體W7" pitchFamily="81" charset="-120"/>
            <a:ea typeface="華康方圓體W7" pitchFamily="81" charset="-12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0" kern="1200" dirty="0">
              <a:latin typeface="華康方圓體W7" pitchFamily="81" charset="-120"/>
              <a:ea typeface="華康方圓體W7" pitchFamily="81" charset="-120"/>
            </a:rPr>
            <a:t>   </a:t>
          </a:r>
          <a:r>
            <a:rPr lang="zh-TW" sz="1600" b="0" kern="1200" dirty="0" smtClean="0">
              <a:latin typeface="華康方圓體W7" pitchFamily="81" charset="-120"/>
              <a:ea typeface="華康方圓體W7" pitchFamily="81" charset="-120"/>
            </a:rPr>
            <a:t>陳</a:t>
          </a:r>
          <a:r>
            <a:rPr lang="zh-TW" sz="1600" b="0" kern="1200" dirty="0">
              <a:latin typeface="華康方圓體W7" pitchFamily="81" charset="-120"/>
              <a:ea typeface="華康方圓體W7" pitchFamily="81" charset="-120"/>
            </a:rPr>
            <a:t>亮凝</a:t>
          </a:r>
          <a:endParaRPr lang="en-US" altLang="zh-TW" sz="1600" b="0" kern="1200" dirty="0">
            <a:latin typeface="華康方圓體W7" pitchFamily="81" charset="-120"/>
            <a:ea typeface="華康方圓體W7" pitchFamily="81" charset="-12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0" kern="1200" dirty="0">
              <a:latin typeface="華康方圓體W7" pitchFamily="81" charset="-120"/>
              <a:ea typeface="華康方圓體W7" pitchFamily="81" charset="-120"/>
            </a:rPr>
            <a:t> </a:t>
          </a:r>
          <a:r>
            <a:rPr lang="en-US" sz="1600" b="0" kern="1200" dirty="0">
              <a:latin typeface="華康方圓體W7" pitchFamily="81" charset="-120"/>
              <a:ea typeface="華康方圓體W7" pitchFamily="81" charset="-120"/>
            </a:rPr>
            <a:t>(</a:t>
          </a:r>
          <a:r>
            <a:rPr lang="zh-TW" sz="1600" b="0" kern="1200" dirty="0">
              <a:latin typeface="華康方圓體W7" pitchFamily="81" charset="-120"/>
              <a:ea typeface="華康方圓體W7" pitchFamily="81" charset="-120"/>
            </a:rPr>
            <a:t>六年級跨考中學初級組</a:t>
          </a:r>
          <a:r>
            <a:rPr lang="en-US" sz="1600" b="0" kern="1200" dirty="0">
              <a:latin typeface="華康方圓體W7" pitchFamily="81" charset="-120"/>
              <a:ea typeface="華康方圓體W7" pitchFamily="81" charset="-120"/>
            </a:rPr>
            <a:t>)</a:t>
          </a:r>
          <a:endParaRPr lang="zh-TW" sz="1600" b="0" kern="1200" dirty="0">
            <a:latin typeface="華康方圓體W7" pitchFamily="81" charset="-120"/>
            <a:ea typeface="華康方圓體W7" pitchFamily="81" charset="-12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0" kern="1200" dirty="0">
              <a:latin typeface="華康方圓體W7" pitchFamily="81" charset="-120"/>
              <a:ea typeface="華康方圓體W7" pitchFamily="81" charset="-120"/>
            </a:rPr>
            <a:t>   </a:t>
          </a:r>
          <a:r>
            <a:rPr lang="zh-TW" sz="1600" b="0" kern="1200" dirty="0" smtClean="0">
              <a:latin typeface="華康方圓體W7" pitchFamily="81" charset="-120"/>
              <a:ea typeface="華康方圓體W7" pitchFamily="81" charset="-120"/>
            </a:rPr>
            <a:t>倪佳謙</a:t>
          </a:r>
          <a:endParaRPr lang="en-US" altLang="zh-TW" sz="1600" b="0" kern="1200" dirty="0">
            <a:latin typeface="華康方圓體W7" pitchFamily="81" charset="-120"/>
            <a:ea typeface="華康方圓體W7" pitchFamily="81" charset="-12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0" kern="1200" dirty="0">
              <a:latin typeface="華康方圓體W7" pitchFamily="81" charset="-120"/>
              <a:ea typeface="華康方圓體W7" pitchFamily="81" charset="-120"/>
            </a:rPr>
            <a:t> </a:t>
          </a:r>
          <a:r>
            <a:rPr lang="en-US" sz="1600" b="0" kern="1200" dirty="0">
              <a:latin typeface="華康方圓體W7" pitchFamily="81" charset="-120"/>
              <a:ea typeface="華康方圓體W7" pitchFamily="81" charset="-120"/>
            </a:rPr>
            <a:t>(</a:t>
          </a:r>
          <a:r>
            <a:rPr lang="zh-TW" sz="1600" b="0" kern="1200" dirty="0">
              <a:latin typeface="華康方圓體W7" pitchFamily="81" charset="-120"/>
              <a:ea typeface="華康方圓體W7" pitchFamily="81" charset="-120"/>
            </a:rPr>
            <a:t>六年級跨考中學初級組</a:t>
          </a:r>
          <a:r>
            <a:rPr lang="en-US" sz="1600" b="0" kern="1200" dirty="0" smtClean="0">
              <a:latin typeface="華康方圓體W7" pitchFamily="81" charset="-120"/>
              <a:ea typeface="華康方圓體W7" pitchFamily="81" charset="-120"/>
            </a:rPr>
            <a:t>)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0" kern="1200" dirty="0" smtClean="0">
              <a:latin typeface="華康方圓體W7" pitchFamily="81" charset="-120"/>
              <a:ea typeface="華康方圓體W7" pitchFamily="81" charset="-120"/>
            </a:rPr>
            <a:t>   林宛萱</a:t>
          </a:r>
          <a:r>
            <a:rPr lang="en-US" altLang="zh-TW" sz="1600" b="0" kern="1200" dirty="0" smtClean="0">
              <a:latin typeface="華康方圓體W7" pitchFamily="81" charset="-120"/>
              <a:ea typeface="華康方圓體W7" pitchFamily="81" charset="-120"/>
            </a:rPr>
            <a:t>(</a:t>
          </a:r>
          <a:r>
            <a:rPr lang="zh-TW" altLang="en-US" sz="1600" b="0" kern="1200" dirty="0" smtClean="0">
              <a:latin typeface="華康方圓體W7" pitchFamily="81" charset="-120"/>
              <a:ea typeface="華康方圓體W7" pitchFamily="81" charset="-120"/>
            </a:rPr>
            <a:t>中學初級組</a:t>
          </a:r>
          <a:r>
            <a:rPr lang="en-US" altLang="zh-TW" sz="1600" b="0" kern="1200" dirty="0" smtClean="0">
              <a:latin typeface="華康方圓體W7" pitchFamily="81" charset="-120"/>
              <a:ea typeface="華康方圓體W7" pitchFamily="81" charset="-120"/>
            </a:rPr>
            <a:t>)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0" kern="1200" dirty="0" smtClean="0">
              <a:latin typeface="華康方圓體W7" pitchFamily="81" charset="-120"/>
              <a:ea typeface="華康方圓體W7" pitchFamily="81" charset="-120"/>
            </a:rPr>
            <a:t>   鄭薏軒</a:t>
          </a:r>
          <a:r>
            <a:rPr lang="en-US" altLang="zh-TW" sz="1600" b="0" kern="1200" dirty="0" smtClean="0">
              <a:latin typeface="華康方圓體W7" pitchFamily="81" charset="-120"/>
              <a:ea typeface="華康方圓體W7" pitchFamily="81" charset="-120"/>
            </a:rPr>
            <a:t>(</a:t>
          </a:r>
          <a:r>
            <a:rPr lang="zh-TW" altLang="en-US" sz="1600" b="0" kern="1200" dirty="0" smtClean="0">
              <a:latin typeface="華康方圓體W7" pitchFamily="81" charset="-120"/>
              <a:ea typeface="華康方圓體W7" pitchFamily="81" charset="-120"/>
            </a:rPr>
            <a:t>中學初級組</a:t>
          </a:r>
          <a:r>
            <a:rPr lang="en-US" altLang="zh-TW" sz="1600" b="0" kern="1200" dirty="0" smtClean="0">
              <a:latin typeface="華康方圓體W7" pitchFamily="81" charset="-120"/>
              <a:ea typeface="華康方圓體W7" pitchFamily="81" charset="-120"/>
            </a:rPr>
            <a:t>)</a:t>
          </a:r>
          <a:endParaRPr lang="en-US" sz="1600" b="0" kern="1200" dirty="0" smtClean="0">
            <a:latin typeface="華康方圓體W7" pitchFamily="81" charset="-120"/>
            <a:ea typeface="華康方圓體W7" pitchFamily="81" charset="-120"/>
          </a:endParaRPr>
        </a:p>
      </dsp:txBody>
      <dsp:txXfrm>
        <a:off x="5297235" y="1795086"/>
        <a:ext cx="2848082" cy="281031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654A71-4AB5-4A9E-833D-17A721DAE29D}">
      <dsp:nvSpPr>
        <dsp:cNvPr id="0" name=""/>
        <dsp:cNvSpPr/>
      </dsp:nvSpPr>
      <dsp:spPr>
        <a:xfrm>
          <a:off x="127676" y="1879240"/>
          <a:ext cx="2015488" cy="11380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>
              <a:latin typeface="華康方圓體W7" pitchFamily="81" charset="-120"/>
              <a:ea typeface="華康方圓體W7" pitchFamily="81" charset="-120"/>
            </a:rPr>
            <a:t>康軒卓越盃</a:t>
          </a:r>
        </a:p>
      </dsp:txBody>
      <dsp:txXfrm>
        <a:off x="127676" y="1879240"/>
        <a:ext cx="2015488" cy="1138063"/>
      </dsp:txXfrm>
    </dsp:sp>
    <dsp:sp modelId="{CE36C037-8ACA-49C0-B6BE-E27FCE46FCC1}">
      <dsp:nvSpPr>
        <dsp:cNvPr id="0" name=""/>
        <dsp:cNvSpPr/>
      </dsp:nvSpPr>
      <dsp:spPr>
        <a:xfrm rot="17752519">
          <a:off x="1555286" y="1488825"/>
          <a:ext cx="2086208" cy="41835"/>
        </a:xfrm>
        <a:custGeom>
          <a:avLst/>
          <a:gdLst/>
          <a:ahLst/>
          <a:cxnLst/>
          <a:rect l="0" t="0" r="0" b="0"/>
          <a:pathLst>
            <a:path>
              <a:moveTo>
                <a:pt x="0" y="20917"/>
              </a:moveTo>
              <a:lnTo>
                <a:pt x="2086208" y="2091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600" kern="1200">
            <a:latin typeface="華康方圓體W7" pitchFamily="81" charset="-120"/>
            <a:ea typeface="華康方圓體W7" pitchFamily="81" charset="-120"/>
          </a:endParaRPr>
        </a:p>
      </dsp:txBody>
      <dsp:txXfrm rot="17752519">
        <a:off x="2546235" y="1457588"/>
        <a:ext cx="104310" cy="104310"/>
      </dsp:txXfrm>
    </dsp:sp>
    <dsp:sp modelId="{803FEC96-C4B2-4EF5-905D-86FEB7BFB6B7}">
      <dsp:nvSpPr>
        <dsp:cNvPr id="0" name=""/>
        <dsp:cNvSpPr/>
      </dsp:nvSpPr>
      <dsp:spPr>
        <a:xfrm>
          <a:off x="3053615" y="2182"/>
          <a:ext cx="2276127" cy="11380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b="0" kern="1200" dirty="0">
              <a:latin typeface="華康方圓體W7" pitchFamily="81" charset="-120"/>
              <a:ea typeface="華康方圓體W7" pitchFamily="81" charset="-120"/>
            </a:rPr>
            <a:t>全國特優</a:t>
          </a:r>
          <a:endParaRPr lang="en-US" altLang="zh-TW" sz="1900" b="0" kern="1200" dirty="0">
            <a:latin typeface="華康方圓體W7" pitchFamily="81" charset="-120"/>
            <a:ea typeface="華康方圓體W7" pitchFamily="81" charset="-120"/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900" b="0" kern="1200" dirty="0">
              <a:latin typeface="華康方圓體W7" pitchFamily="81" charset="-120"/>
              <a:ea typeface="華康方圓體W7" pitchFamily="81" charset="-120"/>
            </a:rPr>
            <a:t>達</a:t>
          </a:r>
          <a:r>
            <a:rPr lang="zh-TW" altLang="en-US" sz="1900" b="0" kern="1200" dirty="0">
              <a:latin typeface="華康方圓體W7" pitchFamily="81" charset="-120"/>
              <a:ea typeface="華康方圓體W7" pitchFamily="81" charset="-120"/>
            </a:rPr>
            <a:t>各組</a:t>
          </a:r>
          <a:r>
            <a:rPr lang="zh-TW" sz="1900" b="0" kern="1200" dirty="0">
              <a:latin typeface="華康方圓體W7" pitchFamily="81" charset="-120"/>
              <a:ea typeface="華康方圓體W7" pitchFamily="81" charset="-120"/>
            </a:rPr>
            <a:t>成績前</a:t>
          </a:r>
          <a:r>
            <a:rPr lang="en-US" sz="1900" b="0" kern="1200" dirty="0">
              <a:latin typeface="華康方圓體W7" pitchFamily="81" charset="-120"/>
              <a:ea typeface="華康方圓體W7" pitchFamily="81" charset="-120"/>
            </a:rPr>
            <a:t> 10%</a:t>
          </a:r>
          <a:endParaRPr lang="zh-TW" altLang="en-US" sz="1900" b="0" kern="1200" dirty="0">
            <a:latin typeface="華康方圓體W7" pitchFamily="81" charset="-120"/>
            <a:ea typeface="華康方圓體W7" pitchFamily="81" charset="-120"/>
          </a:endParaRPr>
        </a:p>
      </dsp:txBody>
      <dsp:txXfrm>
        <a:off x="3053615" y="2182"/>
        <a:ext cx="2276127" cy="1138063"/>
      </dsp:txXfrm>
    </dsp:sp>
    <dsp:sp modelId="{FE286430-0B1A-4847-9719-77612A0B5AD5}">
      <dsp:nvSpPr>
        <dsp:cNvPr id="0" name=""/>
        <dsp:cNvSpPr/>
      </dsp:nvSpPr>
      <dsp:spPr>
        <a:xfrm>
          <a:off x="5329743" y="550296"/>
          <a:ext cx="910451" cy="41835"/>
        </a:xfrm>
        <a:custGeom>
          <a:avLst/>
          <a:gdLst/>
          <a:ahLst/>
          <a:cxnLst/>
          <a:rect l="0" t="0" r="0" b="0"/>
          <a:pathLst>
            <a:path>
              <a:moveTo>
                <a:pt x="0" y="20917"/>
              </a:moveTo>
              <a:lnTo>
                <a:pt x="910451" y="2091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華康方圓體W7" pitchFamily="81" charset="-120"/>
            <a:ea typeface="華康方圓體W7" pitchFamily="81" charset="-120"/>
          </a:endParaRPr>
        </a:p>
      </dsp:txBody>
      <dsp:txXfrm>
        <a:off x="5762208" y="548453"/>
        <a:ext cx="45522" cy="45522"/>
      </dsp:txXfrm>
    </dsp:sp>
    <dsp:sp modelId="{D26F3129-4759-4D15-A6B1-63388F06A12E}">
      <dsp:nvSpPr>
        <dsp:cNvPr id="0" name=""/>
        <dsp:cNvSpPr/>
      </dsp:nvSpPr>
      <dsp:spPr>
        <a:xfrm>
          <a:off x="6240195" y="100932"/>
          <a:ext cx="1985056" cy="94056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900" b="0" kern="1200" dirty="0">
              <a:latin typeface="華康方圓體W7" pitchFamily="81" charset="-120"/>
              <a:ea typeface="華康方圓體W7" pitchFamily="81" charset="-120"/>
            </a:rPr>
            <a:t>倪佳謙</a:t>
          </a:r>
          <a:r>
            <a:rPr lang="en-US" sz="1900" b="0" kern="1200" dirty="0">
              <a:latin typeface="華康方圓體W7" pitchFamily="81" charset="-120"/>
              <a:ea typeface="華康方圓體W7" pitchFamily="81" charset="-120"/>
            </a:rPr>
            <a:t>(</a:t>
          </a:r>
          <a:r>
            <a:rPr lang="zh-TW" sz="1900" b="0" kern="1200" dirty="0">
              <a:latin typeface="華康方圓體W7" pitchFamily="81" charset="-120"/>
              <a:ea typeface="華康方圓體W7" pitchFamily="81" charset="-120"/>
            </a:rPr>
            <a:t>六年級</a:t>
          </a:r>
          <a:r>
            <a:rPr lang="en-US" sz="1900" b="0" kern="1200" dirty="0">
              <a:latin typeface="華康方圓體W7" pitchFamily="81" charset="-120"/>
              <a:ea typeface="華康方圓體W7" pitchFamily="81" charset="-120"/>
            </a:rPr>
            <a:t>)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900" b="0" kern="1200" dirty="0">
              <a:latin typeface="華康方圓體W7" pitchFamily="81" charset="-120"/>
              <a:ea typeface="華康方圓體W7" pitchFamily="81" charset="-120"/>
            </a:rPr>
            <a:t>蔡佩珈</a:t>
          </a:r>
          <a:r>
            <a:rPr lang="en-US" sz="1900" b="0" kern="1200" dirty="0">
              <a:latin typeface="華康方圓體W7" pitchFamily="81" charset="-120"/>
              <a:ea typeface="華康方圓體W7" pitchFamily="81" charset="-120"/>
            </a:rPr>
            <a:t>(</a:t>
          </a:r>
          <a:r>
            <a:rPr lang="zh-TW" sz="1900" b="0" kern="1200" dirty="0">
              <a:latin typeface="華康方圓體W7" pitchFamily="81" charset="-120"/>
              <a:ea typeface="華康方圓體W7" pitchFamily="81" charset="-120"/>
            </a:rPr>
            <a:t>三年級</a:t>
          </a:r>
          <a:r>
            <a:rPr lang="en-US" sz="1900" b="0" kern="1200" dirty="0">
              <a:latin typeface="華康方圓體W7" pitchFamily="81" charset="-120"/>
              <a:ea typeface="華康方圓體W7" pitchFamily="81" charset="-120"/>
            </a:rPr>
            <a:t>)</a:t>
          </a:r>
          <a:endParaRPr lang="zh-TW" altLang="en-US" sz="1900" b="0" kern="1200" dirty="0">
            <a:latin typeface="華康方圓體W7" pitchFamily="81" charset="-120"/>
            <a:ea typeface="華康方圓體W7" pitchFamily="81" charset="-120"/>
          </a:endParaRPr>
        </a:p>
      </dsp:txBody>
      <dsp:txXfrm>
        <a:off x="6240195" y="100932"/>
        <a:ext cx="1985056" cy="940564"/>
      </dsp:txXfrm>
    </dsp:sp>
    <dsp:sp modelId="{EF49DD99-2342-4720-A033-987EAAAB3BAB}">
      <dsp:nvSpPr>
        <dsp:cNvPr id="0" name=""/>
        <dsp:cNvSpPr/>
      </dsp:nvSpPr>
      <dsp:spPr>
        <a:xfrm rot="21590797">
          <a:off x="2143163" y="2426120"/>
          <a:ext cx="921493" cy="41835"/>
        </a:xfrm>
        <a:custGeom>
          <a:avLst/>
          <a:gdLst/>
          <a:ahLst/>
          <a:cxnLst/>
          <a:rect l="0" t="0" r="0" b="0"/>
          <a:pathLst>
            <a:path>
              <a:moveTo>
                <a:pt x="0" y="20917"/>
              </a:moveTo>
              <a:lnTo>
                <a:pt x="921493" y="2091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華康方圓體W7" pitchFamily="81" charset="-120"/>
            <a:ea typeface="華康方圓體W7" pitchFamily="81" charset="-120"/>
          </a:endParaRPr>
        </a:p>
      </dsp:txBody>
      <dsp:txXfrm rot="21590797">
        <a:off x="2580872" y="2424001"/>
        <a:ext cx="46074" cy="46074"/>
      </dsp:txXfrm>
    </dsp:sp>
    <dsp:sp modelId="{F4ABB646-6853-4027-BD70-95A8102145DA}">
      <dsp:nvSpPr>
        <dsp:cNvPr id="0" name=""/>
        <dsp:cNvSpPr/>
      </dsp:nvSpPr>
      <dsp:spPr>
        <a:xfrm>
          <a:off x="3064655" y="1876773"/>
          <a:ext cx="2276127" cy="11380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b="0" kern="1200" dirty="0">
              <a:latin typeface="華康方圓體W7" pitchFamily="81" charset="-120"/>
              <a:ea typeface="華康方圓體W7" pitchFamily="81" charset="-120"/>
            </a:rPr>
            <a:t>全國優勝</a:t>
          </a:r>
          <a:endParaRPr lang="en-US" altLang="zh-TW" sz="1900" b="0" kern="1200" dirty="0">
            <a:latin typeface="華康方圓體W7" pitchFamily="81" charset="-120"/>
            <a:ea typeface="華康方圓體W7" pitchFamily="81" charset="-120"/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900" b="0" kern="1200" dirty="0">
              <a:latin typeface="華康方圓體W7" pitchFamily="81" charset="-120"/>
              <a:ea typeface="華康方圓體W7" pitchFamily="81" charset="-120"/>
            </a:rPr>
            <a:t>達</a:t>
          </a:r>
          <a:r>
            <a:rPr lang="zh-TW" altLang="en-US" sz="1900" b="0" kern="1200" dirty="0">
              <a:latin typeface="華康方圓體W7" pitchFamily="81" charset="-120"/>
              <a:ea typeface="華康方圓體W7" pitchFamily="81" charset="-120"/>
            </a:rPr>
            <a:t>各組</a:t>
          </a:r>
          <a:r>
            <a:rPr lang="zh-TW" sz="1900" b="0" kern="1200" dirty="0">
              <a:latin typeface="華康方圓體W7" pitchFamily="81" charset="-120"/>
              <a:ea typeface="華康方圓體W7" pitchFamily="81" charset="-120"/>
            </a:rPr>
            <a:t>成績前</a:t>
          </a:r>
          <a:r>
            <a:rPr lang="en-US" sz="1900" b="0" kern="1200" dirty="0">
              <a:latin typeface="華康方圓體W7" pitchFamily="81" charset="-120"/>
              <a:ea typeface="華康方圓體W7" pitchFamily="81" charset="-120"/>
            </a:rPr>
            <a:t> </a:t>
          </a:r>
          <a:r>
            <a:rPr lang="en-US" altLang="zh-TW" sz="1900" b="0" kern="1200" dirty="0">
              <a:latin typeface="華康方圓體W7" pitchFamily="81" charset="-120"/>
              <a:ea typeface="華康方圓體W7" pitchFamily="81" charset="-120"/>
            </a:rPr>
            <a:t>3</a:t>
          </a:r>
          <a:r>
            <a:rPr lang="en-US" sz="1900" b="0" kern="1200" dirty="0">
              <a:latin typeface="華康方圓體W7" pitchFamily="81" charset="-120"/>
              <a:ea typeface="華康方圓體W7" pitchFamily="81" charset="-120"/>
            </a:rPr>
            <a:t>0%</a:t>
          </a:r>
          <a:endParaRPr lang="zh-TW" altLang="en-US" sz="1900" b="0" kern="1200" dirty="0">
            <a:latin typeface="華康方圓體W7" pitchFamily="81" charset="-120"/>
            <a:ea typeface="華康方圓體W7" pitchFamily="81" charset="-120"/>
          </a:endParaRPr>
        </a:p>
      </dsp:txBody>
      <dsp:txXfrm>
        <a:off x="3064655" y="1876773"/>
        <a:ext cx="2276127" cy="1138063"/>
      </dsp:txXfrm>
    </dsp:sp>
    <dsp:sp modelId="{28EF5BA7-8118-47D1-9493-29F71BB3C0FF}">
      <dsp:nvSpPr>
        <dsp:cNvPr id="0" name=""/>
        <dsp:cNvSpPr/>
      </dsp:nvSpPr>
      <dsp:spPr>
        <a:xfrm rot="21557851">
          <a:off x="5340749" y="2419373"/>
          <a:ext cx="899479" cy="41835"/>
        </a:xfrm>
        <a:custGeom>
          <a:avLst/>
          <a:gdLst/>
          <a:ahLst/>
          <a:cxnLst/>
          <a:rect l="0" t="0" r="0" b="0"/>
          <a:pathLst>
            <a:path>
              <a:moveTo>
                <a:pt x="0" y="20917"/>
              </a:moveTo>
              <a:lnTo>
                <a:pt x="899479" y="2091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華康方圓體W7" pitchFamily="81" charset="-120"/>
            <a:ea typeface="華康方圓體W7" pitchFamily="81" charset="-120"/>
          </a:endParaRPr>
        </a:p>
      </dsp:txBody>
      <dsp:txXfrm rot="21557851">
        <a:off x="5768002" y="2417804"/>
        <a:ext cx="44973" cy="44973"/>
      </dsp:txXfrm>
    </dsp:sp>
    <dsp:sp modelId="{C4118E6D-80FC-481E-AB5E-07032C5CCC87}">
      <dsp:nvSpPr>
        <dsp:cNvPr id="0" name=""/>
        <dsp:cNvSpPr/>
      </dsp:nvSpPr>
      <dsp:spPr>
        <a:xfrm>
          <a:off x="6240195" y="1212206"/>
          <a:ext cx="1985056" cy="244514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900" b="0" kern="1200" dirty="0">
              <a:latin typeface="華康方圓體W7" pitchFamily="81" charset="-120"/>
              <a:ea typeface="華康方圓體W7" pitchFamily="81" charset="-120"/>
            </a:rPr>
            <a:t>吳文玎</a:t>
          </a:r>
          <a:r>
            <a:rPr lang="en-US" sz="1900" b="0" kern="1200" dirty="0">
              <a:latin typeface="華康方圓體W7" pitchFamily="81" charset="-120"/>
              <a:ea typeface="華康方圓體W7" pitchFamily="81" charset="-120"/>
            </a:rPr>
            <a:t>(</a:t>
          </a:r>
          <a:r>
            <a:rPr lang="zh-TW" sz="1900" b="0" kern="1200" dirty="0">
              <a:latin typeface="華康方圓體W7" pitchFamily="81" charset="-120"/>
              <a:ea typeface="華康方圓體W7" pitchFamily="81" charset="-120"/>
            </a:rPr>
            <a:t>六年級</a:t>
          </a:r>
          <a:r>
            <a:rPr lang="en-US" sz="1900" b="0" kern="1200" dirty="0">
              <a:latin typeface="華康方圓體W7" pitchFamily="81" charset="-120"/>
              <a:ea typeface="華康方圓體W7" pitchFamily="81" charset="-120"/>
            </a:rPr>
            <a:t>) </a:t>
          </a:r>
          <a:r>
            <a:rPr lang="zh-TW" sz="1900" b="0" kern="1200" dirty="0">
              <a:latin typeface="華康方圓體W7" pitchFamily="81" charset="-120"/>
              <a:ea typeface="華康方圓體W7" pitchFamily="81" charset="-120"/>
            </a:rPr>
            <a:t>蔣毓庭</a:t>
          </a:r>
          <a:r>
            <a:rPr lang="en-US" sz="1900" b="0" kern="1200" dirty="0">
              <a:latin typeface="華康方圓體W7" pitchFamily="81" charset="-120"/>
              <a:ea typeface="華康方圓體W7" pitchFamily="81" charset="-120"/>
            </a:rPr>
            <a:t>(</a:t>
          </a:r>
          <a:r>
            <a:rPr lang="zh-TW" sz="1900" b="0" kern="1200" dirty="0">
              <a:latin typeface="華康方圓體W7" pitchFamily="81" charset="-120"/>
              <a:ea typeface="華康方圓體W7" pitchFamily="81" charset="-120"/>
            </a:rPr>
            <a:t>五年級</a:t>
          </a:r>
          <a:r>
            <a:rPr lang="en-US" sz="1900" b="0" kern="1200" dirty="0">
              <a:latin typeface="華康方圓體W7" pitchFamily="81" charset="-120"/>
              <a:ea typeface="華康方圓體W7" pitchFamily="81" charset="-120"/>
            </a:rPr>
            <a:t>)</a:t>
          </a:r>
          <a:r>
            <a:rPr lang="zh-TW" sz="1900" b="0" kern="1200" dirty="0">
              <a:latin typeface="華康方圓體W7" pitchFamily="81" charset="-120"/>
              <a:ea typeface="華康方圓體W7" pitchFamily="81" charset="-120"/>
            </a:rPr>
            <a:t>吳旻軒</a:t>
          </a:r>
          <a:r>
            <a:rPr lang="en-US" sz="1900" b="0" kern="1200" dirty="0">
              <a:latin typeface="華康方圓體W7" pitchFamily="81" charset="-120"/>
              <a:ea typeface="華康方圓體W7" pitchFamily="81" charset="-120"/>
            </a:rPr>
            <a:t>(</a:t>
          </a:r>
          <a:r>
            <a:rPr lang="zh-TW" sz="1900" b="0" kern="1200" dirty="0">
              <a:latin typeface="華康方圓體W7" pitchFamily="81" charset="-120"/>
              <a:ea typeface="華康方圓體W7" pitchFamily="81" charset="-120"/>
            </a:rPr>
            <a:t>五年級</a:t>
          </a:r>
          <a:r>
            <a:rPr lang="en-US" sz="1900" b="0" kern="1200" dirty="0">
              <a:latin typeface="華康方圓體W7" pitchFamily="81" charset="-120"/>
              <a:ea typeface="華康方圓體W7" pitchFamily="81" charset="-120"/>
            </a:rPr>
            <a:t>) </a:t>
          </a:r>
          <a:r>
            <a:rPr lang="zh-TW" sz="1900" b="0" kern="1200" dirty="0">
              <a:latin typeface="華康方圓體W7" pitchFamily="81" charset="-120"/>
              <a:ea typeface="華康方圓體W7" pitchFamily="81" charset="-120"/>
            </a:rPr>
            <a:t>鄭巧安</a:t>
          </a:r>
          <a:r>
            <a:rPr lang="en-US" sz="1900" b="0" kern="1200" dirty="0">
              <a:latin typeface="華康方圓體W7" pitchFamily="81" charset="-120"/>
              <a:ea typeface="華康方圓體W7" pitchFamily="81" charset="-120"/>
            </a:rPr>
            <a:t>(</a:t>
          </a:r>
          <a:r>
            <a:rPr lang="zh-TW" sz="1900" b="0" kern="1200" dirty="0">
              <a:latin typeface="華康方圓體W7" pitchFamily="81" charset="-120"/>
              <a:ea typeface="華康方圓體W7" pitchFamily="81" charset="-120"/>
            </a:rPr>
            <a:t>三年級</a:t>
          </a:r>
          <a:r>
            <a:rPr lang="en-US" sz="1900" b="0" kern="1200" dirty="0">
              <a:latin typeface="華康方圓體W7" pitchFamily="81" charset="-120"/>
              <a:ea typeface="華康方圓體W7" pitchFamily="81" charset="-120"/>
            </a:rPr>
            <a:t>) </a:t>
          </a:r>
          <a:r>
            <a:rPr lang="zh-TW" sz="1900" b="0" kern="1200" dirty="0">
              <a:latin typeface="華康方圓體W7" pitchFamily="81" charset="-120"/>
              <a:ea typeface="華康方圓體W7" pitchFamily="81" charset="-120"/>
            </a:rPr>
            <a:t>林宸瑋</a:t>
          </a:r>
          <a:r>
            <a:rPr lang="en-US" sz="1900" b="0" kern="1200" dirty="0">
              <a:latin typeface="華康方圓體W7" pitchFamily="81" charset="-120"/>
              <a:ea typeface="華康方圓體W7" pitchFamily="81" charset="-120"/>
            </a:rPr>
            <a:t>(</a:t>
          </a:r>
          <a:r>
            <a:rPr lang="zh-TW" sz="1900" b="0" kern="1200" dirty="0">
              <a:latin typeface="華康方圓體W7" pitchFamily="81" charset="-120"/>
              <a:ea typeface="華康方圓體W7" pitchFamily="81" charset="-120"/>
            </a:rPr>
            <a:t>二年級</a:t>
          </a:r>
          <a:r>
            <a:rPr lang="en-US" sz="1900" b="0" kern="1200" dirty="0">
              <a:latin typeface="華康方圓體W7" pitchFamily="81" charset="-120"/>
              <a:ea typeface="華康方圓體W7" pitchFamily="81" charset="-120"/>
            </a:rPr>
            <a:t>)</a:t>
          </a:r>
          <a:r>
            <a:rPr lang="zh-TW" sz="1900" b="0" kern="1200" dirty="0">
              <a:latin typeface="華康方圓體W7" pitchFamily="81" charset="-120"/>
              <a:ea typeface="華康方圓體W7" pitchFamily="81" charset="-120"/>
            </a:rPr>
            <a:t>郭昱成</a:t>
          </a:r>
          <a:r>
            <a:rPr lang="en-US" sz="1900" b="0" kern="1200" dirty="0">
              <a:latin typeface="華康方圓體W7" pitchFamily="81" charset="-120"/>
              <a:ea typeface="華康方圓體W7" pitchFamily="81" charset="-120"/>
            </a:rPr>
            <a:t>(</a:t>
          </a:r>
          <a:r>
            <a:rPr lang="zh-TW" sz="1900" b="0" kern="1200" dirty="0">
              <a:latin typeface="華康方圓體W7" pitchFamily="81" charset="-120"/>
              <a:ea typeface="華康方圓體W7" pitchFamily="81" charset="-120"/>
            </a:rPr>
            <a:t>二年級</a:t>
          </a:r>
          <a:r>
            <a:rPr lang="en-US" sz="1900" b="0" kern="1200" dirty="0">
              <a:latin typeface="華康方圓體W7" pitchFamily="81" charset="-120"/>
              <a:ea typeface="華康方圓體W7" pitchFamily="81" charset="-120"/>
            </a:rPr>
            <a:t>)</a:t>
          </a:r>
          <a:r>
            <a:rPr lang="zh-TW" sz="1900" b="0" kern="1200" dirty="0">
              <a:latin typeface="華康方圓體W7" pitchFamily="81" charset="-120"/>
              <a:ea typeface="華康方圓體W7" pitchFamily="81" charset="-120"/>
            </a:rPr>
            <a:t>林欣樺</a:t>
          </a:r>
          <a:r>
            <a:rPr lang="en-US" sz="1900" b="0" kern="1200" dirty="0">
              <a:latin typeface="華康方圓體W7" pitchFamily="81" charset="-120"/>
              <a:ea typeface="華康方圓體W7" pitchFamily="81" charset="-120"/>
            </a:rPr>
            <a:t>(</a:t>
          </a:r>
          <a:r>
            <a:rPr lang="zh-TW" sz="1900" b="0" kern="1200" dirty="0">
              <a:latin typeface="華康方圓體W7" pitchFamily="81" charset="-120"/>
              <a:ea typeface="華康方圓體W7" pitchFamily="81" charset="-120"/>
            </a:rPr>
            <a:t>二年級</a:t>
          </a:r>
          <a:r>
            <a:rPr lang="en-US" sz="1900" b="0" kern="1200" dirty="0">
              <a:latin typeface="華康方圓體W7" pitchFamily="81" charset="-120"/>
              <a:ea typeface="華康方圓體W7" pitchFamily="81" charset="-120"/>
            </a:rPr>
            <a:t>)</a:t>
          </a:r>
          <a:endParaRPr lang="zh-TW" altLang="en-US" sz="1900" b="0" kern="1200" dirty="0">
            <a:latin typeface="華康方圓體W7" pitchFamily="81" charset="-120"/>
            <a:ea typeface="華康方圓體W7" pitchFamily="81" charset="-120"/>
          </a:endParaRPr>
        </a:p>
      </dsp:txBody>
      <dsp:txXfrm>
        <a:off x="6240195" y="1212206"/>
        <a:ext cx="1985056" cy="2445141"/>
      </dsp:txXfrm>
    </dsp:sp>
    <dsp:sp modelId="{7B6F8F96-15F3-4E76-B5AC-63D2375C6893}">
      <dsp:nvSpPr>
        <dsp:cNvPr id="0" name=""/>
        <dsp:cNvSpPr/>
      </dsp:nvSpPr>
      <dsp:spPr>
        <a:xfrm rot="3847481">
          <a:off x="1555286" y="3365882"/>
          <a:ext cx="2086208" cy="41835"/>
        </a:xfrm>
        <a:custGeom>
          <a:avLst/>
          <a:gdLst/>
          <a:ahLst/>
          <a:cxnLst/>
          <a:rect l="0" t="0" r="0" b="0"/>
          <a:pathLst>
            <a:path>
              <a:moveTo>
                <a:pt x="0" y="20917"/>
              </a:moveTo>
              <a:lnTo>
                <a:pt x="2086208" y="2091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600" kern="1200">
            <a:latin typeface="華康方圓體W7" pitchFamily="81" charset="-120"/>
            <a:ea typeface="華康方圓體W7" pitchFamily="81" charset="-120"/>
          </a:endParaRPr>
        </a:p>
      </dsp:txBody>
      <dsp:txXfrm rot="3847481">
        <a:off x="2546235" y="3334645"/>
        <a:ext cx="104310" cy="104310"/>
      </dsp:txXfrm>
    </dsp:sp>
    <dsp:sp modelId="{92570A39-2D16-4D39-8C9B-408CFC1CAC1F}">
      <dsp:nvSpPr>
        <dsp:cNvPr id="0" name=""/>
        <dsp:cNvSpPr/>
      </dsp:nvSpPr>
      <dsp:spPr>
        <a:xfrm>
          <a:off x="3053615" y="3756297"/>
          <a:ext cx="2276127" cy="11380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b="0" kern="1200" dirty="0">
              <a:latin typeface="華康方圓體W7" pitchFamily="81" charset="-120"/>
              <a:ea typeface="華康方圓體W7" pitchFamily="81" charset="-120"/>
            </a:rPr>
            <a:t>全國優等</a:t>
          </a:r>
          <a:endParaRPr lang="en-US" altLang="zh-TW" sz="1900" b="0" kern="1200" dirty="0">
            <a:latin typeface="華康方圓體W7" pitchFamily="81" charset="-120"/>
            <a:ea typeface="華康方圓體W7" pitchFamily="81" charset="-120"/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900" b="0" kern="1200" dirty="0">
              <a:latin typeface="華康方圓體W7" pitchFamily="81" charset="-120"/>
              <a:ea typeface="華康方圓體W7" pitchFamily="81" charset="-120"/>
            </a:rPr>
            <a:t>達</a:t>
          </a:r>
          <a:r>
            <a:rPr lang="zh-TW" altLang="en-US" sz="1900" b="0" kern="1200" dirty="0">
              <a:latin typeface="華康方圓體W7" pitchFamily="81" charset="-120"/>
              <a:ea typeface="華康方圓體W7" pitchFamily="81" charset="-120"/>
            </a:rPr>
            <a:t>各組</a:t>
          </a:r>
          <a:r>
            <a:rPr lang="zh-TW" sz="1900" b="0" kern="1200" dirty="0">
              <a:latin typeface="華康方圓體W7" pitchFamily="81" charset="-120"/>
              <a:ea typeface="華康方圓體W7" pitchFamily="81" charset="-120"/>
            </a:rPr>
            <a:t>成績前</a:t>
          </a:r>
          <a:r>
            <a:rPr lang="en-US" sz="1900" b="0" kern="1200" dirty="0">
              <a:latin typeface="華康方圓體W7" pitchFamily="81" charset="-120"/>
              <a:ea typeface="華康方圓體W7" pitchFamily="81" charset="-120"/>
            </a:rPr>
            <a:t> </a:t>
          </a:r>
          <a:r>
            <a:rPr lang="en-US" altLang="zh-TW" sz="1900" b="0" kern="1200" dirty="0">
              <a:latin typeface="華康方圓體W7" pitchFamily="81" charset="-120"/>
              <a:ea typeface="華康方圓體W7" pitchFamily="81" charset="-120"/>
            </a:rPr>
            <a:t>5</a:t>
          </a:r>
          <a:r>
            <a:rPr lang="en-US" sz="1900" b="0" kern="1200" dirty="0">
              <a:latin typeface="華康方圓體W7" pitchFamily="81" charset="-120"/>
              <a:ea typeface="華康方圓體W7" pitchFamily="81" charset="-120"/>
            </a:rPr>
            <a:t>0%</a:t>
          </a:r>
          <a:endParaRPr lang="zh-TW" altLang="en-US" sz="1900" b="0" kern="1200" dirty="0">
            <a:latin typeface="華康方圓體W7" pitchFamily="81" charset="-120"/>
            <a:ea typeface="華康方圓體W7" pitchFamily="81" charset="-120"/>
          </a:endParaRPr>
        </a:p>
      </dsp:txBody>
      <dsp:txXfrm>
        <a:off x="3053615" y="3756297"/>
        <a:ext cx="2276127" cy="1138063"/>
      </dsp:txXfrm>
    </dsp:sp>
    <dsp:sp modelId="{CA3EB677-E789-4A51-B720-AADBCE4824DB}">
      <dsp:nvSpPr>
        <dsp:cNvPr id="0" name=""/>
        <dsp:cNvSpPr/>
      </dsp:nvSpPr>
      <dsp:spPr>
        <a:xfrm>
          <a:off x="5329743" y="4304411"/>
          <a:ext cx="910451" cy="41835"/>
        </a:xfrm>
        <a:custGeom>
          <a:avLst/>
          <a:gdLst/>
          <a:ahLst/>
          <a:cxnLst/>
          <a:rect l="0" t="0" r="0" b="0"/>
          <a:pathLst>
            <a:path>
              <a:moveTo>
                <a:pt x="0" y="20917"/>
              </a:moveTo>
              <a:lnTo>
                <a:pt x="910451" y="2091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華康方圓體W7" pitchFamily="81" charset="-120"/>
            <a:ea typeface="華康方圓體W7" pitchFamily="81" charset="-120"/>
          </a:endParaRPr>
        </a:p>
      </dsp:txBody>
      <dsp:txXfrm>
        <a:off x="5762208" y="4302567"/>
        <a:ext cx="45522" cy="45522"/>
      </dsp:txXfrm>
    </dsp:sp>
    <dsp:sp modelId="{5A24C302-5291-4D26-BF26-05895315A363}">
      <dsp:nvSpPr>
        <dsp:cNvPr id="0" name=""/>
        <dsp:cNvSpPr/>
      </dsp:nvSpPr>
      <dsp:spPr>
        <a:xfrm>
          <a:off x="6240195" y="3828057"/>
          <a:ext cx="1985056" cy="99454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900" b="0" kern="1200" dirty="0">
              <a:latin typeface="華康方圓體W7" pitchFamily="81" charset="-120"/>
              <a:ea typeface="華康方圓體W7" pitchFamily="81" charset="-120"/>
            </a:rPr>
            <a:t>徐嘉祥</a:t>
          </a:r>
          <a:r>
            <a:rPr lang="en-US" sz="1900" b="0" kern="1200" dirty="0">
              <a:latin typeface="華康方圓體W7" pitchFamily="81" charset="-120"/>
              <a:ea typeface="華康方圓體W7" pitchFamily="81" charset="-120"/>
            </a:rPr>
            <a:t>(</a:t>
          </a:r>
          <a:r>
            <a:rPr lang="zh-TW" sz="1900" b="0" kern="1200" dirty="0">
              <a:latin typeface="華康方圓體W7" pitchFamily="81" charset="-120"/>
              <a:ea typeface="華康方圓體W7" pitchFamily="81" charset="-120"/>
            </a:rPr>
            <a:t>六年級</a:t>
          </a:r>
          <a:r>
            <a:rPr lang="en-US" sz="1900" b="0" kern="1200" dirty="0">
              <a:latin typeface="華康方圓體W7" pitchFamily="81" charset="-120"/>
              <a:ea typeface="華康方圓體W7" pitchFamily="81" charset="-120"/>
            </a:rPr>
            <a:t>)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900" b="0" kern="1200" dirty="0">
              <a:latin typeface="華康方圓體W7" pitchFamily="81" charset="-120"/>
              <a:ea typeface="華康方圓體W7" pitchFamily="81" charset="-120"/>
            </a:rPr>
            <a:t>陳志雄</a:t>
          </a:r>
          <a:r>
            <a:rPr lang="en-US" sz="1900" b="0" kern="1200" dirty="0">
              <a:latin typeface="華康方圓體W7" pitchFamily="81" charset="-120"/>
              <a:ea typeface="華康方圓體W7" pitchFamily="81" charset="-120"/>
            </a:rPr>
            <a:t>(</a:t>
          </a:r>
          <a:r>
            <a:rPr lang="zh-TW" sz="1900" b="0" kern="1200" dirty="0">
              <a:latin typeface="華康方圓體W7" pitchFamily="81" charset="-120"/>
              <a:ea typeface="華康方圓體W7" pitchFamily="81" charset="-120"/>
            </a:rPr>
            <a:t>五年級</a:t>
          </a:r>
          <a:r>
            <a:rPr lang="en-US" sz="1900" b="0" kern="1200" dirty="0">
              <a:latin typeface="華康方圓體W7" pitchFamily="81" charset="-120"/>
              <a:ea typeface="華康方圓體W7" pitchFamily="81" charset="-120"/>
            </a:rPr>
            <a:t>)</a:t>
          </a:r>
          <a:endParaRPr lang="zh-TW" altLang="en-US" sz="1900" b="0" kern="1200" dirty="0">
            <a:latin typeface="華康方圓體W7" pitchFamily="81" charset="-120"/>
            <a:ea typeface="華康方圓體W7" pitchFamily="81" charset="-120"/>
          </a:endParaRPr>
        </a:p>
      </dsp:txBody>
      <dsp:txXfrm>
        <a:off x="6240195" y="3828057"/>
        <a:ext cx="1985056" cy="99454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E3C8E1C-06C4-4DC6-A2C6-DBD75A040EE6}">
      <dsp:nvSpPr>
        <dsp:cNvPr id="0" name=""/>
        <dsp:cNvSpPr/>
      </dsp:nvSpPr>
      <dsp:spPr>
        <a:xfrm>
          <a:off x="288024" y="0"/>
          <a:ext cx="4104455" cy="4104455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6BA5DF-CCB6-4DCA-B992-E7309031F2EB}">
      <dsp:nvSpPr>
        <dsp:cNvPr id="0" name=""/>
        <dsp:cNvSpPr/>
      </dsp:nvSpPr>
      <dsp:spPr>
        <a:xfrm>
          <a:off x="641951" y="173919"/>
          <a:ext cx="1600737" cy="160073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800" kern="1200">
              <a:latin typeface="華康方圓體W7" pitchFamily="81" charset="-120"/>
              <a:ea typeface="華康方圓體W7" pitchFamily="81" charset="-120"/>
            </a:rPr>
            <a:t>學校課程</a:t>
          </a:r>
          <a:endParaRPr lang="zh-TW" altLang="en-US" sz="3800" kern="1200">
            <a:latin typeface="華康方圓體W7" pitchFamily="81" charset="-120"/>
            <a:ea typeface="華康方圓體W7" pitchFamily="81" charset="-120"/>
          </a:endParaRPr>
        </a:p>
      </dsp:txBody>
      <dsp:txXfrm>
        <a:off x="641951" y="173919"/>
        <a:ext cx="1600737" cy="1600737"/>
      </dsp:txXfrm>
    </dsp:sp>
    <dsp:sp modelId="{E5985256-6EDA-4DB9-8533-EB707D09BD5E}">
      <dsp:nvSpPr>
        <dsp:cNvPr id="0" name=""/>
        <dsp:cNvSpPr/>
      </dsp:nvSpPr>
      <dsp:spPr>
        <a:xfrm>
          <a:off x="2365822" y="173919"/>
          <a:ext cx="1600737" cy="1600737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800" kern="1200" dirty="0">
              <a:latin typeface="華康方圓體W7" pitchFamily="81" charset="-120"/>
              <a:ea typeface="華康方圓體W7" pitchFamily="81" charset="-120"/>
            </a:rPr>
            <a:t>邏輯課程</a:t>
          </a:r>
          <a:endParaRPr lang="zh-TW" altLang="en-US" sz="3800" kern="1200" dirty="0">
            <a:latin typeface="華康方圓體W7" pitchFamily="81" charset="-120"/>
            <a:ea typeface="華康方圓體W7" pitchFamily="81" charset="-120"/>
          </a:endParaRPr>
        </a:p>
      </dsp:txBody>
      <dsp:txXfrm>
        <a:off x="2365822" y="173919"/>
        <a:ext cx="1600737" cy="1600737"/>
      </dsp:txXfrm>
    </dsp:sp>
    <dsp:sp modelId="{AFBEB4DE-A2F0-4A1B-8A78-C4B5D533F02D}">
      <dsp:nvSpPr>
        <dsp:cNvPr id="0" name=""/>
        <dsp:cNvSpPr/>
      </dsp:nvSpPr>
      <dsp:spPr>
        <a:xfrm>
          <a:off x="641951" y="1897791"/>
          <a:ext cx="1600737" cy="1600737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800" kern="1200" dirty="0">
              <a:latin typeface="華康方圓體W7" pitchFamily="81" charset="-120"/>
              <a:ea typeface="華康方圓體W7" pitchFamily="81" charset="-120"/>
            </a:rPr>
            <a:t>活用課程</a:t>
          </a:r>
          <a:endParaRPr lang="zh-TW" altLang="en-US" sz="3800" kern="1200" dirty="0">
            <a:latin typeface="華康方圓體W7" pitchFamily="81" charset="-120"/>
            <a:ea typeface="華康方圓體W7" pitchFamily="81" charset="-120"/>
          </a:endParaRPr>
        </a:p>
      </dsp:txBody>
      <dsp:txXfrm>
        <a:off x="641951" y="1897791"/>
        <a:ext cx="1600737" cy="1600737"/>
      </dsp:txXfrm>
    </dsp:sp>
    <dsp:sp modelId="{E35D512C-1F64-4CB5-9A8A-B71A9B0B5433}">
      <dsp:nvSpPr>
        <dsp:cNvPr id="0" name=""/>
        <dsp:cNvSpPr/>
      </dsp:nvSpPr>
      <dsp:spPr>
        <a:xfrm>
          <a:off x="2365822" y="1897791"/>
          <a:ext cx="1600737" cy="1600737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800" kern="1200" dirty="0">
              <a:latin typeface="華康方圓體W7" pitchFamily="81" charset="-120"/>
              <a:ea typeface="華康方圓體W7" pitchFamily="81" charset="-120"/>
            </a:rPr>
            <a:t>競賽訓練</a:t>
          </a:r>
          <a:endParaRPr lang="zh-TW" altLang="en-US" sz="3800" kern="1200" dirty="0">
            <a:latin typeface="華康方圓體W7" pitchFamily="81" charset="-120"/>
            <a:ea typeface="華康方圓體W7" pitchFamily="81" charset="-120"/>
          </a:endParaRPr>
        </a:p>
      </dsp:txBody>
      <dsp:txXfrm>
        <a:off x="2365822" y="1897791"/>
        <a:ext cx="1600737" cy="160073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B25079E-6BFC-46C4-BAAD-11A583BA0223}">
      <dsp:nvSpPr>
        <dsp:cNvPr id="0" name=""/>
        <dsp:cNvSpPr/>
      </dsp:nvSpPr>
      <dsp:spPr>
        <a:xfrm rot="5400000">
          <a:off x="4545071" y="-2113662"/>
          <a:ext cx="1012303" cy="559530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>
              <a:latin typeface="華康方圓體W7" pitchFamily="81" charset="-120"/>
              <a:ea typeface="華康方圓體W7" pitchFamily="81" charset="-120"/>
            </a:rPr>
            <a:t>針對綜合版課程授課，希望孩子能夠多接觸各版本所學的不同單元內容。</a:t>
          </a:r>
        </a:p>
      </dsp:txBody>
      <dsp:txXfrm rot="5400000">
        <a:off x="4545071" y="-2113662"/>
        <a:ext cx="1012303" cy="5595308"/>
      </dsp:txXfrm>
    </dsp:sp>
    <dsp:sp modelId="{75C1E690-E279-41AD-8ABA-F095901C63C7}">
      <dsp:nvSpPr>
        <dsp:cNvPr id="0" name=""/>
        <dsp:cNvSpPr/>
      </dsp:nvSpPr>
      <dsp:spPr>
        <a:xfrm>
          <a:off x="216018" y="6996"/>
          <a:ext cx="2037550" cy="1265378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>
              <a:latin typeface="華康方圓體W7" pitchFamily="81" charset="-120"/>
              <a:ea typeface="華康方圓體W7" pitchFamily="81" charset="-120"/>
            </a:rPr>
            <a:t>綜合版授課</a:t>
          </a:r>
        </a:p>
      </dsp:txBody>
      <dsp:txXfrm>
        <a:off x="216018" y="6996"/>
        <a:ext cx="2037550" cy="1265378"/>
      </dsp:txXfrm>
    </dsp:sp>
    <dsp:sp modelId="{AFB9587C-8733-432E-92BD-164FB2A2DFF0}">
      <dsp:nvSpPr>
        <dsp:cNvPr id="0" name=""/>
        <dsp:cNvSpPr/>
      </dsp:nvSpPr>
      <dsp:spPr>
        <a:xfrm rot="5400000">
          <a:off x="4545071" y="-785014"/>
          <a:ext cx="1012303" cy="559530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>
              <a:latin typeface="華康方圓體W7" pitchFamily="81" charset="-120"/>
              <a:ea typeface="華康方圓體W7" pitchFamily="81" charset="-120"/>
            </a:rPr>
            <a:t>直接切入重點主題，加強孩子觀念的建立。</a:t>
          </a:r>
        </a:p>
      </dsp:txBody>
      <dsp:txXfrm rot="5400000">
        <a:off x="4545071" y="-785014"/>
        <a:ext cx="1012303" cy="5595308"/>
      </dsp:txXfrm>
    </dsp:sp>
    <dsp:sp modelId="{AB0E0F57-1113-451B-92C5-3BE3990F2F68}">
      <dsp:nvSpPr>
        <dsp:cNvPr id="0" name=""/>
        <dsp:cNvSpPr/>
      </dsp:nvSpPr>
      <dsp:spPr>
        <a:xfrm>
          <a:off x="216018" y="1335644"/>
          <a:ext cx="2037550" cy="1265378"/>
        </a:xfrm>
        <a:prstGeom prst="roundRect">
          <a:avLst/>
        </a:prstGeom>
        <a:solidFill>
          <a:schemeClr val="accent1">
            <a:shade val="80000"/>
            <a:hueOff val="102082"/>
            <a:satOff val="-1464"/>
            <a:lumOff val="85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>
              <a:latin typeface="華康方圓體W7" pitchFamily="81" charset="-120"/>
              <a:ea typeface="華康方圓體W7" pitchFamily="81" charset="-120"/>
            </a:rPr>
            <a:t>重點式</a:t>
          </a:r>
          <a:endParaRPr lang="en-US" altLang="zh-TW" sz="2400" kern="1200">
            <a:latin typeface="華康方圓體W7" pitchFamily="81" charset="-120"/>
            <a:ea typeface="華康方圓體W7" pitchFamily="81" charset="-12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>
              <a:latin typeface="華康方圓體W7" pitchFamily="81" charset="-120"/>
              <a:ea typeface="華康方圓體W7" pitchFamily="81" charset="-120"/>
            </a:rPr>
            <a:t>學習法</a:t>
          </a:r>
        </a:p>
      </dsp:txBody>
      <dsp:txXfrm>
        <a:off x="216018" y="1335644"/>
        <a:ext cx="2037550" cy="1265378"/>
      </dsp:txXfrm>
    </dsp:sp>
    <dsp:sp modelId="{958FBBF6-5A1E-4CCA-97DC-222CEB707016}">
      <dsp:nvSpPr>
        <dsp:cNvPr id="0" name=""/>
        <dsp:cNvSpPr/>
      </dsp:nvSpPr>
      <dsp:spPr>
        <a:xfrm rot="5400000">
          <a:off x="4545071" y="543633"/>
          <a:ext cx="1012303" cy="559530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>
              <a:latin typeface="華康方圓體W7" pitchFamily="81" charset="-120"/>
              <a:ea typeface="華康方圓體W7" pitchFamily="81" charset="-120"/>
            </a:rPr>
            <a:t>數學除了觀念理解之外，反覆練習是必勝條件；每堂課後都有回家作業，課堂作業訂正。</a:t>
          </a:r>
        </a:p>
      </dsp:txBody>
      <dsp:txXfrm rot="5400000">
        <a:off x="4545071" y="543633"/>
        <a:ext cx="1012303" cy="5595308"/>
      </dsp:txXfrm>
    </dsp:sp>
    <dsp:sp modelId="{751225CC-99B9-410A-B033-24CE25BB6501}">
      <dsp:nvSpPr>
        <dsp:cNvPr id="0" name=""/>
        <dsp:cNvSpPr/>
      </dsp:nvSpPr>
      <dsp:spPr>
        <a:xfrm>
          <a:off x="216018" y="2664292"/>
          <a:ext cx="2037550" cy="1265378"/>
        </a:xfrm>
        <a:prstGeom prst="roundRect">
          <a:avLst/>
        </a:prstGeom>
        <a:solidFill>
          <a:schemeClr val="accent1">
            <a:shade val="80000"/>
            <a:hueOff val="204164"/>
            <a:satOff val="-2928"/>
            <a:lumOff val="170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>
              <a:latin typeface="華康方圓體W7" pitchFamily="81" charset="-120"/>
              <a:ea typeface="華康方圓體W7" pitchFamily="81" charset="-120"/>
            </a:rPr>
            <a:t>課堂練習</a:t>
          </a:r>
          <a:endParaRPr lang="en-US" altLang="zh-TW" sz="2400" kern="1200">
            <a:latin typeface="華康方圓體W7" pitchFamily="81" charset="-120"/>
            <a:ea typeface="華康方圓體W7" pitchFamily="81" charset="-12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>
              <a:latin typeface="華康方圓體W7" pitchFamily="81" charset="-120"/>
              <a:ea typeface="華康方圓體W7" pitchFamily="81" charset="-120"/>
            </a:rPr>
            <a:t>作業訂正</a:t>
          </a:r>
        </a:p>
      </dsp:txBody>
      <dsp:txXfrm>
        <a:off x="216018" y="2664292"/>
        <a:ext cx="2037550" cy="1265378"/>
      </dsp:txXfrm>
    </dsp:sp>
    <dsp:sp modelId="{13B520F2-500A-4EBC-8F93-1717FBB38F92}">
      <dsp:nvSpPr>
        <dsp:cNvPr id="0" name=""/>
        <dsp:cNvSpPr/>
      </dsp:nvSpPr>
      <dsp:spPr>
        <a:xfrm rot="5400000">
          <a:off x="4545071" y="1823609"/>
          <a:ext cx="1012303" cy="559530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800" kern="1200">
              <a:latin typeface="華康方圓體W7" pitchFamily="81" charset="-120"/>
              <a:ea typeface="華康方圓體W7" pitchFamily="81" charset="-120"/>
            </a:rPr>
            <a:t>針對每次的段考，課堂上給予加強訓練，針對學校的段考題型做演練及猜題</a:t>
          </a:r>
          <a:r>
            <a:rPr lang="zh-TW" altLang="en-US" sz="1800" kern="1200">
              <a:latin typeface="華康方圓體W7" pitchFamily="81" charset="-120"/>
              <a:ea typeface="華康方圓體W7" pitchFamily="81" charset="-120"/>
            </a:rPr>
            <a:t>。</a:t>
          </a:r>
        </a:p>
      </dsp:txBody>
      <dsp:txXfrm rot="5400000">
        <a:off x="4545071" y="1823609"/>
        <a:ext cx="1012303" cy="5595308"/>
      </dsp:txXfrm>
    </dsp:sp>
    <dsp:sp modelId="{140689DF-BEFC-48F3-A079-33A4BBD7EBEC}">
      <dsp:nvSpPr>
        <dsp:cNvPr id="0" name=""/>
        <dsp:cNvSpPr/>
      </dsp:nvSpPr>
      <dsp:spPr>
        <a:xfrm>
          <a:off x="216018" y="3988574"/>
          <a:ext cx="2037550" cy="1265378"/>
        </a:xfrm>
        <a:prstGeom prst="roundRec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>
              <a:latin typeface="華康方圓體W7" pitchFamily="81" charset="-120"/>
              <a:ea typeface="華康方圓體W7" pitchFamily="81" charset="-120"/>
            </a:rPr>
            <a:t>段考前複習</a:t>
          </a:r>
        </a:p>
      </dsp:txBody>
      <dsp:txXfrm>
        <a:off x="216018" y="3988574"/>
        <a:ext cx="2037550" cy="126537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A03AA55-3765-44AD-A659-713572D018A4}">
      <dsp:nvSpPr>
        <dsp:cNvPr id="0" name=""/>
        <dsp:cNvSpPr/>
      </dsp:nvSpPr>
      <dsp:spPr>
        <a:xfrm rot="5400000">
          <a:off x="3114181" y="-2148579"/>
          <a:ext cx="1095506" cy="5672235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b="0" kern="1200" dirty="0">
              <a:latin typeface="華康方圓體W7" pitchFamily="81" charset="-120"/>
              <a:ea typeface="華康方圓體W7" pitchFamily="81" charset="-120"/>
            </a:rPr>
            <a:t>升國中一年級之學生。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b="0" kern="1200" dirty="0">
              <a:latin typeface="華康方圓體W7" pitchFamily="81" charset="-120"/>
              <a:ea typeface="華康方圓體W7" pitchFamily="81" charset="-120"/>
            </a:rPr>
            <a:t>升國小六年級之學生。                                                                             </a:t>
          </a:r>
          <a:r>
            <a:rPr lang="en-US" altLang="zh-TW" sz="1800" b="0" kern="1200" dirty="0">
              <a:latin typeface="華康方圓體W7" pitchFamily="81" charset="-120"/>
              <a:ea typeface="華康方圓體W7" pitchFamily="81" charset="-120"/>
            </a:rPr>
            <a:t>(</a:t>
          </a:r>
          <a:r>
            <a:rPr lang="zh-TW" altLang="en-US" sz="1800" b="0" kern="1200" dirty="0">
              <a:latin typeface="華康方圓體W7" pitchFamily="81" charset="-120"/>
              <a:ea typeface="華康方圓體W7" pitchFamily="81" charset="-120"/>
            </a:rPr>
            <a:t>對數學有興趣，欲先修國一課程者</a:t>
          </a:r>
          <a:r>
            <a:rPr lang="en-US" altLang="zh-TW" sz="1800" b="0" kern="1200" dirty="0">
              <a:latin typeface="華康方圓體W7" pitchFamily="81" charset="-120"/>
              <a:ea typeface="華康方圓體W7" pitchFamily="81" charset="-120"/>
            </a:rPr>
            <a:t>)</a:t>
          </a:r>
          <a:endParaRPr lang="zh-TW" altLang="en-US" sz="1800" b="0" kern="1200" dirty="0">
            <a:latin typeface="華康方圓體W7" pitchFamily="81" charset="-120"/>
            <a:ea typeface="華康方圓體W7" pitchFamily="81" charset="-120"/>
          </a:endParaRPr>
        </a:p>
      </dsp:txBody>
      <dsp:txXfrm rot="5400000">
        <a:off x="3114181" y="-2148579"/>
        <a:ext cx="1095506" cy="5672235"/>
      </dsp:txXfrm>
    </dsp:sp>
    <dsp:sp modelId="{6967BDC1-0C25-40B1-AB9A-E86291D974F1}">
      <dsp:nvSpPr>
        <dsp:cNvPr id="0" name=""/>
        <dsp:cNvSpPr/>
      </dsp:nvSpPr>
      <dsp:spPr>
        <a:xfrm>
          <a:off x="58483" y="2847"/>
          <a:ext cx="979549" cy="136938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0" kern="1200" dirty="0" smtClean="0">
              <a:latin typeface="華康方圓體W7" pitchFamily="81" charset="-120"/>
              <a:ea typeface="華康方圓體W7" pitchFamily="81" charset="-120"/>
            </a:rPr>
            <a:t>授課</a:t>
          </a:r>
          <a:endParaRPr lang="en-US" altLang="zh-TW" sz="2400" b="0" kern="1200" dirty="0" smtClean="0">
            <a:latin typeface="華康方圓體W7" pitchFamily="81" charset="-120"/>
            <a:ea typeface="華康方圓體W7" pitchFamily="81" charset="-12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0" kern="1200" dirty="0" smtClean="0">
              <a:latin typeface="華康方圓體W7" pitchFamily="81" charset="-120"/>
              <a:ea typeface="華康方圓體W7" pitchFamily="81" charset="-120"/>
            </a:rPr>
            <a:t>對象</a:t>
          </a:r>
          <a:endParaRPr lang="zh-TW" altLang="en-US" sz="2400" b="0" kern="1200" dirty="0">
            <a:latin typeface="華康方圓體W7" pitchFamily="81" charset="-120"/>
            <a:ea typeface="華康方圓體W7" pitchFamily="81" charset="-120"/>
          </a:endParaRPr>
        </a:p>
      </dsp:txBody>
      <dsp:txXfrm>
        <a:off x="58483" y="2847"/>
        <a:ext cx="979549" cy="1369382"/>
      </dsp:txXfrm>
    </dsp:sp>
    <dsp:sp modelId="{B0A424F3-9972-4F95-BAEB-F1E71B99AC1E}">
      <dsp:nvSpPr>
        <dsp:cNvPr id="0" name=""/>
        <dsp:cNvSpPr/>
      </dsp:nvSpPr>
      <dsp:spPr>
        <a:xfrm rot="5400000">
          <a:off x="3114181" y="-710727"/>
          <a:ext cx="1095506" cy="5672235"/>
        </a:xfrm>
        <a:prstGeom prst="round2SameRect">
          <a:avLst/>
        </a:prstGeom>
        <a:solidFill>
          <a:schemeClr val="accent2">
            <a:tint val="40000"/>
            <a:alpha val="90000"/>
            <a:hueOff val="1675274"/>
            <a:satOff val="-1459"/>
            <a:lumOff val="-2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1675274"/>
              <a:satOff val="-1459"/>
              <a:lumOff val="-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b="0" kern="1200" dirty="0">
              <a:latin typeface="華康方圓體W7" pitchFamily="81" charset="-120"/>
              <a:ea typeface="華康方圓體W7" pitchFamily="81" charset="-120"/>
            </a:rPr>
            <a:t>每年</a:t>
          </a:r>
          <a:r>
            <a:rPr lang="en-US" altLang="zh-TW" sz="1800" b="0" kern="1200" dirty="0">
              <a:latin typeface="華康方圓體W7" pitchFamily="81" charset="-120"/>
              <a:ea typeface="華康方圓體W7" pitchFamily="81" charset="-120"/>
            </a:rPr>
            <a:t>5~6</a:t>
          </a:r>
          <a:r>
            <a:rPr lang="zh-TW" altLang="en-US" sz="1800" b="0" kern="1200" dirty="0">
              <a:latin typeface="華康方圓體W7" pitchFamily="81" charset="-120"/>
              <a:ea typeface="華康方圓體W7" pitchFamily="81" charset="-120"/>
            </a:rPr>
            <a:t>月開課。</a:t>
          </a:r>
        </a:p>
      </dsp:txBody>
      <dsp:txXfrm rot="5400000">
        <a:off x="3114181" y="-710727"/>
        <a:ext cx="1095506" cy="5672235"/>
      </dsp:txXfrm>
    </dsp:sp>
    <dsp:sp modelId="{56A9BA52-7435-4C56-A4E3-6A5A5B43BF08}">
      <dsp:nvSpPr>
        <dsp:cNvPr id="0" name=""/>
        <dsp:cNvSpPr/>
      </dsp:nvSpPr>
      <dsp:spPr>
        <a:xfrm>
          <a:off x="58483" y="1440698"/>
          <a:ext cx="979549" cy="1369382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0" kern="1200" dirty="0" smtClean="0">
              <a:latin typeface="華康方圓體W7" pitchFamily="81" charset="-120"/>
              <a:ea typeface="華康方圓體W7" pitchFamily="81" charset="-120"/>
            </a:rPr>
            <a:t>授課時間</a:t>
          </a:r>
          <a:endParaRPr lang="zh-TW" altLang="en-US" sz="2400" b="0" kern="1200" dirty="0">
            <a:latin typeface="華康方圓體W7" pitchFamily="81" charset="-120"/>
            <a:ea typeface="華康方圓體W7" pitchFamily="81" charset="-120"/>
          </a:endParaRPr>
        </a:p>
      </dsp:txBody>
      <dsp:txXfrm>
        <a:off x="58483" y="1440698"/>
        <a:ext cx="979549" cy="1369382"/>
      </dsp:txXfrm>
    </dsp:sp>
    <dsp:sp modelId="{1AF368C5-CD98-4F78-99C4-40D9C27DA923}">
      <dsp:nvSpPr>
        <dsp:cNvPr id="0" name=""/>
        <dsp:cNvSpPr/>
      </dsp:nvSpPr>
      <dsp:spPr>
        <a:xfrm rot="5400000">
          <a:off x="3039199" y="727123"/>
          <a:ext cx="1245469" cy="5672235"/>
        </a:xfrm>
        <a:prstGeom prst="round2SameRect">
          <a:avLst/>
        </a:prstGeom>
        <a:solidFill>
          <a:schemeClr val="accent2">
            <a:tint val="40000"/>
            <a:alpha val="90000"/>
            <a:hueOff val="3350547"/>
            <a:satOff val="-2919"/>
            <a:lumOff val="-4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3350547"/>
              <a:satOff val="-2919"/>
              <a:lumOff val="-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0" kern="1200" dirty="0" smtClean="0">
              <a:latin typeface="華康方圓體W7" pitchFamily="81" charset="-120"/>
              <a:ea typeface="華康方圓體W7" pitchFamily="81" charset="-120"/>
            </a:rPr>
            <a:t>透過</a:t>
          </a:r>
          <a:r>
            <a:rPr lang="zh-TW" altLang="en-US" sz="2000" b="0" kern="1200" dirty="0">
              <a:latin typeface="華康方圓體W7" pitchFamily="81" charset="-120"/>
              <a:ea typeface="華康方圓體W7" pitchFamily="81" charset="-120"/>
            </a:rPr>
            <a:t>實物操作將能力拓展至抽像思考。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0" kern="1200" dirty="0" smtClean="0">
              <a:latin typeface="華康方圓體W7" pitchFamily="81" charset="-120"/>
              <a:ea typeface="華康方圓體W7" pitchFamily="81" charset="-120"/>
            </a:rPr>
            <a:t>以</a:t>
          </a:r>
          <a:r>
            <a:rPr lang="zh-TW" altLang="en-US" sz="2000" b="0" kern="1200" dirty="0">
              <a:latin typeface="華康方圓體W7" pitchFamily="81" charset="-120"/>
              <a:ea typeface="華康方圓體W7" pitchFamily="81" charset="-120"/>
            </a:rPr>
            <a:t>遊戲的方式將孩子引導進數學世界。</a:t>
          </a:r>
        </a:p>
      </dsp:txBody>
      <dsp:txXfrm rot="5400000">
        <a:off x="3039199" y="727123"/>
        <a:ext cx="1245469" cy="5672235"/>
      </dsp:txXfrm>
    </dsp:sp>
    <dsp:sp modelId="{452D8D52-2408-4F11-B704-5319FEA1E4CE}">
      <dsp:nvSpPr>
        <dsp:cNvPr id="0" name=""/>
        <dsp:cNvSpPr/>
      </dsp:nvSpPr>
      <dsp:spPr>
        <a:xfrm>
          <a:off x="58483" y="2878550"/>
          <a:ext cx="979549" cy="1369382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0" kern="1200">
              <a:latin typeface="華康方圓體W7" pitchFamily="81" charset="-120"/>
              <a:ea typeface="華康方圓體W7" pitchFamily="81" charset="-120"/>
            </a:rPr>
            <a:t>授課理念</a:t>
          </a:r>
        </a:p>
      </dsp:txBody>
      <dsp:txXfrm>
        <a:off x="58483" y="2878550"/>
        <a:ext cx="979549" cy="1369382"/>
      </dsp:txXfrm>
    </dsp:sp>
    <dsp:sp modelId="{2D3E75EA-D619-416F-81DB-F5376A55D799}">
      <dsp:nvSpPr>
        <dsp:cNvPr id="0" name=""/>
        <dsp:cNvSpPr/>
      </dsp:nvSpPr>
      <dsp:spPr>
        <a:xfrm rot="5400000">
          <a:off x="3028057" y="2164975"/>
          <a:ext cx="1267752" cy="5672235"/>
        </a:xfrm>
        <a:prstGeom prst="round2Same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b="0" kern="1200" dirty="0">
              <a:latin typeface="華康方圓體W7" pitchFamily="81" charset="-120"/>
              <a:ea typeface="華康方圓體W7" pitchFamily="81" charset="-120"/>
            </a:rPr>
            <a:t>邏輯推演能力訓練</a:t>
          </a:r>
          <a:r>
            <a:rPr lang="zh-TW" altLang="en-US" sz="1800" b="0" kern="1200" dirty="0" smtClean="0">
              <a:latin typeface="華康方圓體W7" pitchFamily="81" charset="-120"/>
              <a:ea typeface="華康方圓體W7" pitchFamily="81" charset="-120"/>
            </a:rPr>
            <a:t>：多米諾推理、尤拉圈思考等。</a:t>
          </a:r>
          <a:endParaRPr lang="zh-TW" altLang="en-US" sz="1800" b="0" kern="1200" dirty="0">
            <a:latin typeface="華康方圓體W7" pitchFamily="81" charset="-120"/>
            <a:ea typeface="華康方圓體W7" pitchFamily="81" charset="-12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b="0" kern="1200" dirty="0">
              <a:latin typeface="華康方圓體W7" pitchFamily="81" charset="-120"/>
              <a:ea typeface="華康方圓體W7" pitchFamily="81" charset="-120"/>
            </a:rPr>
            <a:t>幾何空間概念建構：柏拉圖立體、奈米巴克球等。</a:t>
          </a:r>
        </a:p>
      </dsp:txBody>
      <dsp:txXfrm rot="5400000">
        <a:off x="3028057" y="2164975"/>
        <a:ext cx="1267752" cy="5672235"/>
      </dsp:txXfrm>
    </dsp:sp>
    <dsp:sp modelId="{DE5BDF05-FD2B-4941-BD54-5A4D1D364535}">
      <dsp:nvSpPr>
        <dsp:cNvPr id="0" name=""/>
        <dsp:cNvSpPr/>
      </dsp:nvSpPr>
      <dsp:spPr>
        <a:xfrm>
          <a:off x="58483" y="4316402"/>
          <a:ext cx="979549" cy="1369382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0" kern="1200">
              <a:latin typeface="華康方圓體W7" pitchFamily="81" charset="-120"/>
              <a:ea typeface="華康方圓體W7" pitchFamily="81" charset="-120"/>
            </a:rPr>
            <a:t>授課內容</a:t>
          </a:r>
        </a:p>
      </dsp:txBody>
      <dsp:txXfrm>
        <a:off x="58483" y="4316402"/>
        <a:ext cx="979549" cy="136938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17A362-D304-4313-95F9-CA988AF796B0}">
      <dsp:nvSpPr>
        <dsp:cNvPr id="0" name=""/>
        <dsp:cNvSpPr/>
      </dsp:nvSpPr>
      <dsp:spPr>
        <a:xfrm>
          <a:off x="1362723" y="322935"/>
          <a:ext cx="3623275" cy="79795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800" kern="1200" dirty="0">
              <a:latin typeface="華康方圓體W7" pitchFamily="81" charset="-120"/>
              <a:ea typeface="華康方圓體W7" pitchFamily="81" charset="-120"/>
            </a:rPr>
            <a:t>口腔皮膜細胞</a:t>
          </a:r>
          <a:r>
            <a:rPr lang="en-US" sz="1800" kern="1200" dirty="0">
              <a:latin typeface="華康方圓體W7" pitchFamily="81" charset="-120"/>
              <a:ea typeface="華康方圓體W7" pitchFamily="81" charset="-120"/>
            </a:rPr>
            <a:t>DNA</a:t>
          </a:r>
          <a:r>
            <a:rPr lang="zh-TW" sz="1800" kern="1200" dirty="0">
              <a:latin typeface="華康方圓體W7" pitchFamily="81" charset="-120"/>
              <a:ea typeface="華康方圓體W7" pitchFamily="81" charset="-120"/>
            </a:rPr>
            <a:t>萃取裝瓶</a:t>
          </a:r>
          <a:endParaRPr lang="zh-TW" altLang="en-US" sz="1800" kern="1200" dirty="0">
            <a:latin typeface="華康方圓體W7" pitchFamily="81" charset="-120"/>
            <a:ea typeface="華康方圓體W7" pitchFamily="81" charset="-120"/>
          </a:endParaRPr>
        </a:p>
      </dsp:txBody>
      <dsp:txXfrm>
        <a:off x="2142010" y="322935"/>
        <a:ext cx="2843987" cy="797954"/>
      </dsp:txXfrm>
    </dsp:sp>
    <dsp:sp modelId="{CB1D9438-D36C-44E7-99D0-DF290CFAA1F0}">
      <dsp:nvSpPr>
        <dsp:cNvPr id="0" name=""/>
        <dsp:cNvSpPr/>
      </dsp:nvSpPr>
      <dsp:spPr>
        <a:xfrm>
          <a:off x="370147" y="30398"/>
          <a:ext cx="1662485" cy="144382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5A71A7-3834-4523-8FE8-5B7A4ECED46B}">
      <dsp:nvSpPr>
        <dsp:cNvPr id="0" name=""/>
        <dsp:cNvSpPr/>
      </dsp:nvSpPr>
      <dsp:spPr>
        <a:xfrm>
          <a:off x="1361982" y="1827356"/>
          <a:ext cx="3623275" cy="797954"/>
        </a:xfrm>
        <a:prstGeom prst="roundRect">
          <a:avLst>
            <a:gd name="adj" fmla="val 1000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800" kern="1200">
              <a:latin typeface="華康方圓體W7" pitchFamily="81" charset="-120"/>
              <a:ea typeface="華康方圓體W7" pitchFamily="81" charset="-120"/>
            </a:rPr>
            <a:t>口腔皮膜細胞</a:t>
          </a:r>
          <a:r>
            <a:rPr lang="en-US" sz="1800" kern="1200">
              <a:latin typeface="華康方圓體W7" pitchFamily="81" charset="-120"/>
              <a:ea typeface="華康方圓體W7" pitchFamily="81" charset="-120"/>
            </a:rPr>
            <a:t>DNA</a:t>
          </a:r>
          <a:r>
            <a:rPr lang="zh-TW" sz="1800" kern="1200">
              <a:latin typeface="華康方圓體W7" pitchFamily="81" charset="-120"/>
              <a:ea typeface="華康方圓體W7" pitchFamily="81" charset="-120"/>
            </a:rPr>
            <a:t>萃取</a:t>
          </a:r>
          <a:endParaRPr lang="zh-TW" altLang="en-US" sz="1800" kern="1200">
            <a:latin typeface="華康方圓體W7" pitchFamily="81" charset="-120"/>
            <a:ea typeface="華康方圓體W7" pitchFamily="81" charset="-120"/>
          </a:endParaRPr>
        </a:p>
      </dsp:txBody>
      <dsp:txXfrm>
        <a:off x="2141270" y="1827356"/>
        <a:ext cx="2843987" cy="797954"/>
      </dsp:txXfrm>
    </dsp:sp>
    <dsp:sp modelId="{CCC80C1A-F904-4D71-A0C0-B8262D94AA45}">
      <dsp:nvSpPr>
        <dsp:cNvPr id="0" name=""/>
        <dsp:cNvSpPr/>
      </dsp:nvSpPr>
      <dsp:spPr>
        <a:xfrm>
          <a:off x="373110" y="1554019"/>
          <a:ext cx="1659522" cy="140542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85E241-E245-4ED8-9B90-0A356D8B7168}">
      <dsp:nvSpPr>
        <dsp:cNvPr id="0" name=""/>
        <dsp:cNvSpPr/>
      </dsp:nvSpPr>
      <dsp:spPr>
        <a:xfrm>
          <a:off x="1358457" y="3249943"/>
          <a:ext cx="3623275" cy="797954"/>
        </a:xfrm>
        <a:prstGeom prst="roundRect">
          <a:avLst>
            <a:gd name="adj" fmla="val 1000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800" kern="1200">
              <a:latin typeface="華康方圓體W7" pitchFamily="81" charset="-120"/>
              <a:ea typeface="華康方圓體W7" pitchFamily="81" charset="-120"/>
            </a:rPr>
            <a:t>火龍果</a:t>
          </a:r>
          <a:r>
            <a:rPr lang="en-US" sz="1800" kern="1200">
              <a:latin typeface="華康方圓體W7" pitchFamily="81" charset="-120"/>
              <a:ea typeface="華康方圓體W7" pitchFamily="81" charset="-120"/>
            </a:rPr>
            <a:t>DNA</a:t>
          </a:r>
          <a:r>
            <a:rPr lang="zh-TW" sz="1800" kern="1200">
              <a:latin typeface="華康方圓體W7" pitchFamily="81" charset="-120"/>
              <a:ea typeface="華康方圓體W7" pitchFamily="81" charset="-120"/>
            </a:rPr>
            <a:t>粗萃取</a:t>
          </a:r>
          <a:endParaRPr lang="zh-TW" altLang="en-US" sz="1800" kern="1200">
            <a:latin typeface="華康方圓體W7" pitchFamily="81" charset="-120"/>
            <a:ea typeface="華康方圓體W7" pitchFamily="81" charset="-120"/>
          </a:endParaRPr>
        </a:p>
      </dsp:txBody>
      <dsp:txXfrm>
        <a:off x="2137745" y="3249943"/>
        <a:ext cx="2843987" cy="797954"/>
      </dsp:txXfrm>
    </dsp:sp>
    <dsp:sp modelId="{DEA9676C-3BD4-44C1-AD79-312D6E537FD0}">
      <dsp:nvSpPr>
        <dsp:cNvPr id="0" name=""/>
        <dsp:cNvSpPr/>
      </dsp:nvSpPr>
      <dsp:spPr>
        <a:xfrm>
          <a:off x="355848" y="3002369"/>
          <a:ext cx="1645424" cy="128015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771AFE-CB50-4910-81F8-968C04EA87BA}">
      <dsp:nvSpPr>
        <dsp:cNvPr id="0" name=""/>
        <dsp:cNvSpPr/>
      </dsp:nvSpPr>
      <dsp:spPr>
        <a:xfrm>
          <a:off x="1297773" y="4645695"/>
          <a:ext cx="3722237" cy="797954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800" kern="1200">
              <a:latin typeface="華康方圓體W7" pitchFamily="81" charset="-120"/>
              <a:ea typeface="華康方圓體W7" pitchFamily="81" charset="-120"/>
            </a:rPr>
            <a:t>魚類解剖</a:t>
          </a:r>
          <a:endParaRPr lang="zh-TW" altLang="en-US" sz="1800" kern="1200">
            <a:latin typeface="華康方圓體W7" pitchFamily="81" charset="-120"/>
            <a:ea typeface="華康方圓體W7" pitchFamily="81" charset="-120"/>
          </a:endParaRPr>
        </a:p>
      </dsp:txBody>
      <dsp:txXfrm>
        <a:off x="2098345" y="4645695"/>
        <a:ext cx="2921665" cy="797954"/>
      </dsp:txXfrm>
    </dsp:sp>
    <dsp:sp modelId="{4A6BA796-1802-43AE-B9B4-3D8B2EFF2F08}">
      <dsp:nvSpPr>
        <dsp:cNvPr id="0" name=""/>
        <dsp:cNvSpPr/>
      </dsp:nvSpPr>
      <dsp:spPr>
        <a:xfrm>
          <a:off x="311685" y="4368793"/>
          <a:ext cx="1699572" cy="135176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F6BE13-137F-4017-A719-011FF23C4CF2}">
      <dsp:nvSpPr>
        <dsp:cNvPr id="0" name=""/>
        <dsp:cNvSpPr/>
      </dsp:nvSpPr>
      <dsp:spPr>
        <a:xfrm rot="5400000">
          <a:off x="-211010" y="215073"/>
          <a:ext cx="1406735" cy="984715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紀錄</a:t>
          </a:r>
          <a:endParaRPr lang="zh-TW" altLang="en-US" sz="25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-211010" y="215073"/>
        <a:ext cx="1406735" cy="984715"/>
      </dsp:txXfrm>
    </dsp:sp>
    <dsp:sp modelId="{5895DF41-533E-4BF4-A1F9-F83594A4ABDE}">
      <dsp:nvSpPr>
        <dsp:cNvPr id="0" name=""/>
        <dsp:cNvSpPr/>
      </dsp:nvSpPr>
      <dsp:spPr>
        <a:xfrm rot="5400000">
          <a:off x="2879484" y="-1890706"/>
          <a:ext cx="914378" cy="47039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latin typeface="華康布丁體" pitchFamily="81" charset="-120"/>
              <a:ea typeface="華康布丁體" pitchFamily="81" charset="-120"/>
            </a:rPr>
            <a:t>作業表現 、 週考紀錄</a:t>
          </a:r>
          <a:endParaRPr lang="zh-TW" altLang="en-US" sz="2000" kern="1200" dirty="0">
            <a:latin typeface="華康布丁體" pitchFamily="81" charset="-120"/>
            <a:ea typeface="華康布丁體" pitchFamily="81" charset="-12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latin typeface="華康布丁體" pitchFamily="81" charset="-120"/>
              <a:ea typeface="華康布丁體" pitchFamily="81" charset="-120"/>
            </a:rPr>
            <a:t>小考檢討 、 段考訂正</a:t>
          </a:r>
          <a:endParaRPr lang="zh-TW" altLang="en-US" sz="2000" kern="1200" dirty="0">
            <a:latin typeface="華康布丁體" pitchFamily="81" charset="-120"/>
            <a:ea typeface="華康布丁體" pitchFamily="81" charset="-120"/>
          </a:endParaRPr>
        </a:p>
      </dsp:txBody>
      <dsp:txXfrm rot="5400000">
        <a:off x="2879484" y="-1890706"/>
        <a:ext cx="914378" cy="4703916"/>
      </dsp:txXfrm>
    </dsp:sp>
    <dsp:sp modelId="{CC9FE235-6241-4A87-ACBF-544B56084DFC}">
      <dsp:nvSpPr>
        <dsp:cNvPr id="0" name=""/>
        <dsp:cNvSpPr/>
      </dsp:nvSpPr>
      <dsp:spPr>
        <a:xfrm rot="5400000">
          <a:off x="-211010" y="1476903"/>
          <a:ext cx="1406735" cy="984715"/>
        </a:xfrm>
        <a:prstGeom prst="chevron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診斷</a:t>
          </a:r>
          <a:endParaRPr lang="zh-TW" altLang="en-US" sz="2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-211010" y="1476903"/>
        <a:ext cx="1406735" cy="984715"/>
      </dsp:txXfrm>
    </dsp:sp>
    <dsp:sp modelId="{291428E5-B2DF-4D51-9CE5-B99210023A34}">
      <dsp:nvSpPr>
        <dsp:cNvPr id="0" name=""/>
        <dsp:cNvSpPr/>
      </dsp:nvSpPr>
      <dsp:spPr>
        <a:xfrm rot="5400000">
          <a:off x="2879484" y="-628876"/>
          <a:ext cx="914378" cy="47039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latin typeface="華康布丁體" pitchFamily="81" charset="-120"/>
              <a:ea typeface="華康布丁體" pitchFamily="81" charset="-120"/>
            </a:rPr>
            <a:t>能力不足？  動機不強？</a:t>
          </a:r>
          <a:endParaRPr lang="zh-TW" altLang="en-US" sz="2000" kern="1200" dirty="0">
            <a:latin typeface="華康布丁體" pitchFamily="81" charset="-120"/>
            <a:ea typeface="華康布丁體" pitchFamily="81" charset="-12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latin typeface="華康布丁體" pitchFamily="81" charset="-120"/>
              <a:ea typeface="華康布丁體" pitchFamily="81" charset="-120"/>
            </a:rPr>
            <a:t>行為不良？  作息不對？</a:t>
          </a:r>
          <a:endParaRPr lang="zh-TW" altLang="en-US" sz="2000" kern="1200" dirty="0">
            <a:latin typeface="華康布丁體" pitchFamily="81" charset="-120"/>
            <a:ea typeface="華康布丁體" pitchFamily="81" charset="-120"/>
          </a:endParaRPr>
        </a:p>
      </dsp:txBody>
      <dsp:txXfrm rot="5400000">
        <a:off x="2879484" y="-628876"/>
        <a:ext cx="914378" cy="4703916"/>
      </dsp:txXfrm>
    </dsp:sp>
    <dsp:sp modelId="{04600A0A-0EA9-459C-87C3-875E81CE0E2F}">
      <dsp:nvSpPr>
        <dsp:cNvPr id="0" name=""/>
        <dsp:cNvSpPr/>
      </dsp:nvSpPr>
      <dsp:spPr>
        <a:xfrm rot="5400000">
          <a:off x="-211010" y="2738733"/>
          <a:ext cx="1406735" cy="984715"/>
        </a:xfrm>
        <a:prstGeom prst="chevron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輔導</a:t>
          </a:r>
          <a:endParaRPr lang="zh-TW" altLang="en-US" sz="2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-211010" y="2738733"/>
        <a:ext cx="1406735" cy="984715"/>
      </dsp:txXfrm>
    </dsp:sp>
    <dsp:sp modelId="{ACDA2A8F-5268-4497-ADBC-10998491F03A}">
      <dsp:nvSpPr>
        <dsp:cNvPr id="0" name=""/>
        <dsp:cNvSpPr/>
      </dsp:nvSpPr>
      <dsp:spPr>
        <a:xfrm rot="5400000">
          <a:off x="2879484" y="632953"/>
          <a:ext cx="914378" cy="47039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latin typeface="華康布丁體" pitchFamily="81" charset="-120"/>
              <a:ea typeface="華康布丁體" pitchFamily="81" charset="-120"/>
            </a:rPr>
            <a:t>加強輔導、家教協助</a:t>
          </a:r>
          <a:endParaRPr lang="zh-TW" altLang="en-US" sz="2000" kern="1200" dirty="0">
            <a:latin typeface="華康布丁體" pitchFamily="81" charset="-120"/>
            <a:ea typeface="華康布丁體" pitchFamily="81" charset="-12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latin typeface="華康布丁體" pitchFamily="81" charset="-120"/>
              <a:ea typeface="華康布丁體" pitchFamily="81" charset="-120"/>
            </a:rPr>
            <a:t>客製化讀書計畫</a:t>
          </a:r>
          <a:endParaRPr lang="zh-TW" altLang="en-US" sz="2000" kern="1200" dirty="0">
            <a:latin typeface="華康布丁體" pitchFamily="81" charset="-120"/>
            <a:ea typeface="華康布丁體" pitchFamily="81" charset="-120"/>
          </a:endParaRPr>
        </a:p>
      </dsp:txBody>
      <dsp:txXfrm rot="5400000">
        <a:off x="2879484" y="632953"/>
        <a:ext cx="914378" cy="4703916"/>
      </dsp:txXfrm>
    </dsp:sp>
    <dsp:sp modelId="{2693DD5F-1830-4307-8D96-19DE68A5A82F}">
      <dsp:nvSpPr>
        <dsp:cNvPr id="0" name=""/>
        <dsp:cNvSpPr/>
      </dsp:nvSpPr>
      <dsp:spPr>
        <a:xfrm rot="5400000">
          <a:off x="-211010" y="4000563"/>
          <a:ext cx="1406735" cy="984715"/>
        </a:xfrm>
        <a:prstGeom prst="chevron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觀察</a:t>
          </a:r>
          <a:endParaRPr lang="zh-TW" altLang="en-US" sz="2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-211010" y="4000563"/>
        <a:ext cx="1406735" cy="984715"/>
      </dsp:txXfrm>
    </dsp:sp>
    <dsp:sp modelId="{DFFB704B-D201-4BEA-9C98-7B556F77D61A}">
      <dsp:nvSpPr>
        <dsp:cNvPr id="0" name=""/>
        <dsp:cNvSpPr/>
      </dsp:nvSpPr>
      <dsp:spPr>
        <a:xfrm rot="5400000">
          <a:off x="2879484" y="1894784"/>
          <a:ext cx="914378" cy="47039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latin typeface="華康布丁體" pitchFamily="81" charset="-120"/>
              <a:ea typeface="華康布丁體" pitchFamily="81" charset="-120"/>
            </a:rPr>
            <a:t>親師溝通</a:t>
          </a:r>
          <a:endParaRPr lang="zh-TW" altLang="en-US" sz="2000" kern="1200" dirty="0">
            <a:latin typeface="華康布丁體" pitchFamily="81" charset="-120"/>
            <a:ea typeface="華康布丁體" pitchFamily="81" charset="-12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latin typeface="華康布丁體" pitchFamily="81" charset="-120"/>
              <a:ea typeface="華康布丁體" pitchFamily="81" charset="-120"/>
            </a:rPr>
            <a:t>持續記錄</a:t>
          </a:r>
          <a:endParaRPr lang="zh-TW" altLang="en-US" sz="2000" kern="1200" dirty="0">
            <a:latin typeface="華康布丁體" pitchFamily="81" charset="-120"/>
            <a:ea typeface="華康布丁體" pitchFamily="81" charset="-120"/>
          </a:endParaRPr>
        </a:p>
      </dsp:txBody>
      <dsp:txXfrm rot="5400000">
        <a:off x="2879484" y="1894784"/>
        <a:ext cx="914378" cy="47039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0E3748-B3B3-49EB-AD6A-977F2F8266A9}" type="datetimeFigureOut">
              <a:rPr lang="zh-TW" altLang="en-US" smtClean="0"/>
              <a:pPr/>
              <a:t>2011/11/16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307D16-0CA6-4919-B777-EEA89B6F764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E5FD-600B-4A1B-8F26-DCF58832BE45}" type="datetimeFigureOut">
              <a:rPr lang="zh-TW" altLang="en-US" smtClean="0"/>
              <a:pPr/>
              <a:t>2011/11/16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6429B-0FF4-41FA-9D2B-C1BB3DC4E7F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E5FD-600B-4A1B-8F26-DCF58832BE45}" type="datetimeFigureOut">
              <a:rPr lang="zh-TW" altLang="en-US" smtClean="0"/>
              <a:pPr/>
              <a:t>2011/11/16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6429B-0FF4-41FA-9D2B-C1BB3DC4E7F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E5FD-600B-4A1B-8F26-DCF58832BE45}" type="datetimeFigureOut">
              <a:rPr lang="zh-TW" altLang="en-US" smtClean="0"/>
              <a:pPr/>
              <a:t>2011/11/16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6429B-0FF4-41FA-9D2B-C1BB3DC4E7F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E5FD-600B-4A1B-8F26-DCF58832BE45}" type="datetimeFigureOut">
              <a:rPr lang="zh-TW" altLang="en-US" smtClean="0"/>
              <a:pPr/>
              <a:t>2011/11/16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6429B-0FF4-41FA-9D2B-C1BB3DC4E7F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E5FD-600B-4A1B-8F26-DCF58832BE45}" type="datetimeFigureOut">
              <a:rPr lang="zh-TW" altLang="en-US" smtClean="0"/>
              <a:pPr/>
              <a:t>2011/11/16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6429B-0FF4-41FA-9D2B-C1BB3DC4E7F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E5FD-600B-4A1B-8F26-DCF58832BE45}" type="datetimeFigureOut">
              <a:rPr lang="zh-TW" altLang="en-US" smtClean="0"/>
              <a:pPr/>
              <a:t>2011/11/16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6429B-0FF4-41FA-9D2B-C1BB3DC4E7F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E5FD-600B-4A1B-8F26-DCF58832BE45}" type="datetimeFigureOut">
              <a:rPr lang="zh-TW" altLang="en-US" smtClean="0"/>
              <a:pPr/>
              <a:t>2011/11/16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6429B-0FF4-41FA-9D2B-C1BB3DC4E7F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E5FD-600B-4A1B-8F26-DCF58832BE45}" type="datetimeFigureOut">
              <a:rPr lang="zh-TW" altLang="en-US" smtClean="0"/>
              <a:pPr/>
              <a:t>2011/11/16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6429B-0FF4-41FA-9D2B-C1BB3DC4E7F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E5FD-600B-4A1B-8F26-DCF58832BE45}" type="datetimeFigureOut">
              <a:rPr lang="zh-TW" altLang="en-US" smtClean="0"/>
              <a:pPr/>
              <a:t>2011/11/16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6429B-0FF4-41FA-9D2B-C1BB3DC4E7F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E5FD-600B-4A1B-8F26-DCF58832BE45}" type="datetimeFigureOut">
              <a:rPr lang="zh-TW" altLang="en-US" smtClean="0"/>
              <a:pPr/>
              <a:t>2011/11/16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6429B-0FF4-41FA-9D2B-C1BB3DC4E7F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E5FD-600B-4A1B-8F26-DCF58832BE45}" type="datetimeFigureOut">
              <a:rPr lang="zh-TW" altLang="en-US" smtClean="0"/>
              <a:pPr/>
              <a:t>2011/11/16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6429B-0FF4-41FA-9D2B-C1BB3DC4E7F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BE5FD-600B-4A1B-8F26-DCF58832BE45}" type="datetimeFigureOut">
              <a:rPr lang="zh-TW" altLang="en-US" smtClean="0"/>
              <a:pPr/>
              <a:t>2011/11/16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6429B-0FF4-41FA-9D2B-C1BB3DC4E7F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2.wmf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7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2.jpeg"/><Relationship Id="rId12" Type="http://schemas.openxmlformats.org/officeDocument/2006/relationships/image" Target="../media/image6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openxmlformats.org/officeDocument/2006/relationships/image" Target="../media/image5.jpeg"/><Relationship Id="rId5" Type="http://schemas.openxmlformats.org/officeDocument/2006/relationships/diagramColors" Target="../diagrams/colors5.xml"/><Relationship Id="rId10" Type="http://schemas.openxmlformats.org/officeDocument/2006/relationships/image" Target="../media/image1.pn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483768" y="4221088"/>
            <a:ext cx="6408712" cy="1470025"/>
          </a:xfrm>
        </p:spPr>
        <p:txBody>
          <a:bodyPr/>
          <a:lstStyle/>
          <a:p>
            <a:r>
              <a:rPr lang="zh-TW" altLang="en-US" dirty="0" smtClean="0">
                <a:latin typeface="華康布丁體" pitchFamily="81" charset="-120"/>
                <a:ea typeface="華康布丁體" pitchFamily="81" charset="-120"/>
              </a:rPr>
              <a:t>國中數理部</a:t>
            </a:r>
            <a:endParaRPr lang="zh-TW" altLang="en-US" dirty="0">
              <a:latin typeface="華康布丁體" pitchFamily="81" charset="-120"/>
              <a:ea typeface="華康布丁體" pitchFamily="81" charset="-120"/>
            </a:endParaRPr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 flipV="1">
            <a:off x="3059832" y="5517232"/>
            <a:ext cx="6084168" cy="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8199" name="圖片 2" descr="最新LOGO_2009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628800"/>
            <a:ext cx="1296144" cy="1750696"/>
          </a:xfrm>
          <a:prstGeom prst="rect">
            <a:avLst/>
          </a:prstGeom>
          <a:noFill/>
        </p:spPr>
      </p:pic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827584" y="2369858"/>
            <a:ext cx="712879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新細明體" pitchFamily="18" charset="-120"/>
                <a:cs typeface="Times New Roman" pitchFamily="18" charset="0"/>
              </a:rPr>
              <a:t>P</a:t>
            </a:r>
            <a:r>
              <a:rPr kumimoji="1" lang="en-US" altLang="zh-TW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新細明體" pitchFamily="18" charset="-120"/>
                <a:cs typeface="Times New Roman" pitchFamily="18" charset="0"/>
              </a:rPr>
              <a:t>umpkin</a:t>
            </a:r>
            <a:r>
              <a:rPr kumimoji="1" lang="en-US" altLang="zh-TW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kumimoji="1" lang="en-US" altLang="zh-TW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新細明體" pitchFamily="18" charset="-120"/>
                <a:cs typeface="Times New Roman" pitchFamily="18" charset="0"/>
              </a:rPr>
              <a:t>G</a:t>
            </a:r>
            <a:r>
              <a:rPr kumimoji="1" lang="en-US" altLang="zh-TW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新細明體" pitchFamily="18" charset="-120"/>
                <a:cs typeface="Times New Roman" pitchFamily="18" charset="0"/>
              </a:rPr>
              <a:t>arden </a:t>
            </a:r>
            <a:r>
              <a:rPr kumimoji="1" lang="en-US" altLang="zh-TW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新細明體" pitchFamily="18" charset="-120"/>
                <a:cs typeface="Times New Roman" pitchFamily="18" charset="0"/>
              </a:rPr>
              <a:t>     </a:t>
            </a:r>
            <a:r>
              <a:rPr kumimoji="1" lang="zh-TW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新細明體" pitchFamily="18" charset="-120"/>
                <a:cs typeface="Times New Roman" pitchFamily="18" charset="0"/>
              </a:rPr>
              <a:t>       </a:t>
            </a:r>
            <a:r>
              <a:rPr kumimoji="1" lang="en-US" altLang="zh-TW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新細明體" pitchFamily="18" charset="-120"/>
                <a:cs typeface="Times New Roman" pitchFamily="18" charset="0"/>
              </a:rPr>
              <a:t>     </a:t>
            </a:r>
            <a:r>
              <a:rPr kumimoji="1" lang="en-US" altLang="zh-TW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新細明體" pitchFamily="18" charset="-120"/>
                <a:cs typeface="Times New Roman" pitchFamily="18" charset="0"/>
              </a:rPr>
              <a:t>L</a:t>
            </a:r>
            <a:r>
              <a:rPr kumimoji="1" lang="en-US" altLang="zh-TW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新細明體" pitchFamily="18" charset="-120"/>
                <a:cs typeface="Times New Roman" pitchFamily="18" charset="0"/>
              </a:rPr>
              <a:t>anguage</a:t>
            </a:r>
            <a:r>
              <a:rPr kumimoji="1" lang="en-US" altLang="zh-TW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kumimoji="1" lang="en-US" altLang="zh-TW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新細明體" pitchFamily="18" charset="-120"/>
                <a:cs typeface="Times New Roman" pitchFamily="18" charset="0"/>
              </a:rPr>
              <a:t>S</a:t>
            </a:r>
            <a:r>
              <a:rPr kumimoji="1" lang="en-US" altLang="zh-TW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新細明體" pitchFamily="18" charset="-120"/>
                <a:cs typeface="Times New Roman" pitchFamily="18" charset="0"/>
              </a:rPr>
              <a:t>chool</a:t>
            </a:r>
            <a:endParaRPr kumimoji="1" lang="en-US" altLang="zh-TW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zh-TW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新細明體" pitchFamily="18" charset="-120"/>
                <a:cs typeface="Times New Roman" pitchFamily="18" charset="0"/>
              </a:rPr>
              <a:t> </a:t>
            </a:r>
            <a:endParaRPr kumimoji="1" lang="en-US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1412776"/>
            <a:ext cx="8208912" cy="482453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itchFamily="49" charset="-120"/>
                <a:ea typeface="華康中特圓體" pitchFamily="49" charset="-120"/>
              </a:rPr>
              <a:t>使用綜合版本授課  學習不受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itchFamily="49" charset="-120"/>
                <a:ea typeface="華康中特圓體" pitchFamily="49" charset="-120"/>
              </a:rPr>
              <a:t>限</a:t>
            </a:r>
            <a:endParaRPr lang="en-US" altLang="zh-TW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特圓體" pitchFamily="49" charset="-120"/>
              <a:ea typeface="華康中特圓體" pitchFamily="49" charset="-120"/>
            </a:endParaRPr>
          </a:p>
          <a:p>
            <a:pPr>
              <a:buNone/>
            </a:pPr>
            <a:r>
              <a:rPr lang="zh-TW" altLang="en-US" sz="2200" dirty="0" smtClean="0"/>
              <a:t>     </a:t>
            </a:r>
            <a:r>
              <a:rPr lang="zh-TW" altLang="zh-TW" sz="2200" dirty="0" smtClean="0"/>
              <a:t>打破</a:t>
            </a:r>
            <a:r>
              <a:rPr lang="zh-TW" altLang="zh-TW" sz="2200" dirty="0" smtClean="0"/>
              <a:t>版本限制，將各版本重點一網打盡！</a:t>
            </a:r>
          </a:p>
          <a:p>
            <a:pPr>
              <a:buFont typeface="Wingdings" pitchFamily="2" charset="2"/>
              <a:buChar char="ü"/>
            </a:pP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itchFamily="49" charset="-120"/>
                <a:ea typeface="華康中特圓體" pitchFamily="49" charset="-120"/>
              </a:rPr>
              <a:t>自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itchFamily="49" charset="-120"/>
                <a:ea typeface="華康中特圓體" pitchFamily="49" charset="-120"/>
              </a:rPr>
              <a:t>編教材   延伸學習內容</a:t>
            </a:r>
            <a:endParaRPr lang="en-US" altLang="zh-TW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特圓體" pitchFamily="49" charset="-120"/>
              <a:ea typeface="華康中特圓體" pitchFamily="49" charset="-120"/>
            </a:endParaRPr>
          </a:p>
          <a:p>
            <a:pPr>
              <a:buNone/>
            </a:pPr>
            <a:r>
              <a:rPr lang="zh-TW" altLang="en-US" sz="2200" dirty="0" smtClean="0"/>
              <a:t>    </a:t>
            </a:r>
            <a:r>
              <a:rPr lang="zh-TW" altLang="zh-TW" sz="2200" dirty="0" smtClean="0"/>
              <a:t>讓</a:t>
            </a:r>
            <a:r>
              <a:rPr lang="zh-TW" altLang="zh-TW" sz="2200" dirty="0" smtClean="0"/>
              <a:t>您的孩子不僅鞏固校內學習，更與世界接軌！</a:t>
            </a:r>
            <a:endParaRPr lang="en-US" altLang="zh-TW" sz="2200" dirty="0" smtClean="0">
              <a:latin typeface="華康中特圓體" pitchFamily="49" charset="-120"/>
              <a:ea typeface="華康中特圓體" pitchFamily="49" charset="-120"/>
            </a:endParaRPr>
          </a:p>
          <a:p>
            <a:pPr>
              <a:buFont typeface="Wingdings" pitchFamily="2" charset="2"/>
              <a:buChar char="ü"/>
            </a:pP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itchFamily="49" charset="-120"/>
                <a:ea typeface="華康中特圓體" pitchFamily="49" charset="-120"/>
              </a:rPr>
              <a:t>堅持品質  小班級授課</a:t>
            </a:r>
            <a:endParaRPr lang="en-US" altLang="zh-TW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特圓體" pitchFamily="49" charset="-120"/>
              <a:ea typeface="華康中特圓體" pitchFamily="49" charset="-120"/>
            </a:endParaRPr>
          </a:p>
          <a:p>
            <a:pPr>
              <a:buNone/>
            </a:pPr>
            <a:r>
              <a:rPr lang="zh-TW" altLang="zh-TW" sz="2200" dirty="0" smtClean="0"/>
              <a:t>為鞏固教學品質，堅持小班級授課，讓孩子受到</a:t>
            </a:r>
            <a:r>
              <a:rPr lang="en-US" altLang="zh-TW" sz="2200" dirty="0" smtClean="0"/>
              <a:t>100%</a:t>
            </a:r>
            <a:r>
              <a:rPr lang="zh-TW" altLang="zh-TW" sz="2200" dirty="0" smtClean="0"/>
              <a:t>的呵護！</a:t>
            </a:r>
          </a:p>
          <a:p>
            <a:pPr>
              <a:buFont typeface="Wingdings" pitchFamily="2" charset="2"/>
              <a:buChar char="ü"/>
            </a:pP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itchFamily="49" charset="-120"/>
                <a:ea typeface="華康中特圓體" pitchFamily="49" charset="-120"/>
              </a:rPr>
              <a:t>授課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itchFamily="49" charset="-120"/>
                <a:ea typeface="華康中特圓體" pitchFamily="49" charset="-120"/>
              </a:rPr>
              <a:t>老師  親自輔導</a:t>
            </a:r>
            <a:endParaRPr lang="en-US" altLang="zh-TW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特圓體" pitchFamily="49" charset="-120"/>
              <a:ea typeface="華康中特圓體" pitchFamily="49" charset="-120"/>
            </a:endParaRPr>
          </a:p>
          <a:p>
            <a:pPr>
              <a:buFont typeface="Wingdings" pitchFamily="2" charset="2"/>
              <a:buChar char="ü"/>
            </a:pP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itchFamily="49" charset="-120"/>
                <a:ea typeface="華康中特圓體" pitchFamily="49" charset="-120"/>
              </a:rPr>
              <a:t>提供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itchFamily="49" charset="-120"/>
                <a:ea typeface="華康中特圓體" pitchFamily="49" charset="-120"/>
              </a:rPr>
              <a:t>友善學習環境</a:t>
            </a:r>
            <a:endParaRPr lang="en-US" altLang="zh-TW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特圓體" pitchFamily="49" charset="-120"/>
              <a:ea typeface="華康中特圓體" pitchFamily="49" charset="-120"/>
            </a:endParaRPr>
          </a:p>
        </p:txBody>
      </p:sp>
      <p:graphicFrame>
        <p:nvGraphicFramePr>
          <p:cNvPr id="4" name="圖表 3"/>
          <p:cNvGraphicFramePr/>
          <p:nvPr/>
        </p:nvGraphicFramePr>
        <p:xfrm>
          <a:off x="4860032" y="4149080"/>
          <a:ext cx="4717032" cy="3573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8856984" cy="1143000"/>
          </a:xfrm>
        </p:spPr>
        <p:txBody>
          <a:bodyPr>
            <a:normAutofit/>
          </a:bodyPr>
          <a:lstStyle/>
          <a:p>
            <a:pPr algn="l"/>
            <a:r>
              <a:rPr lang="zh-TW" altLang="zh-TW" sz="3600" dirty="0" smtClean="0">
                <a:latin typeface="華康方圓體W7" pitchFamily="81" charset="-120"/>
                <a:ea typeface="華康方圓體W7" pitchFamily="81" charset="-120"/>
              </a:rPr>
              <a:t>【國</a:t>
            </a:r>
            <a:r>
              <a:rPr lang="zh-TW" altLang="en-US" sz="3600" dirty="0" smtClean="0">
                <a:latin typeface="華康方圓體W7" pitchFamily="81" charset="-120"/>
                <a:ea typeface="華康方圓體W7" pitchFamily="81" charset="-120"/>
              </a:rPr>
              <a:t>中</a:t>
            </a:r>
            <a:r>
              <a:rPr lang="zh-TW" altLang="zh-TW" sz="3600" dirty="0" smtClean="0">
                <a:latin typeface="華康方圓體W7" pitchFamily="81" charset="-120"/>
                <a:ea typeface="華康方圓體W7" pitchFamily="81" charset="-120"/>
              </a:rPr>
              <a:t>數</a:t>
            </a:r>
            <a:r>
              <a:rPr lang="zh-TW" altLang="en-US" sz="3600" dirty="0" smtClean="0">
                <a:latin typeface="華康方圓體W7" pitchFamily="81" charset="-120"/>
                <a:ea typeface="華康方圓體W7" pitchFamily="81" charset="-120"/>
              </a:rPr>
              <a:t>理</a:t>
            </a:r>
            <a:r>
              <a:rPr lang="zh-TW" altLang="zh-TW" sz="3600" dirty="0" smtClean="0">
                <a:latin typeface="華康方圓體W7" pitchFamily="81" charset="-120"/>
                <a:ea typeface="華康方圓體W7" pitchFamily="81" charset="-120"/>
              </a:rPr>
              <a:t>課程】</a:t>
            </a:r>
            <a:endParaRPr lang="zh-TW" altLang="zh-TW" sz="3600" dirty="0">
              <a:latin typeface="華康方圓體W7" pitchFamily="81" charset="-120"/>
              <a:ea typeface="華康方圓體W7" pitchFamily="81" charset="-120"/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0" y="1052736"/>
            <a:ext cx="5148064" cy="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7" name="圖片 2" descr="最新LOGO_2009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88640"/>
            <a:ext cx="800989" cy="1081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latin typeface="華康布丁體" pitchFamily="81" charset="-120"/>
                <a:ea typeface="華康布丁體" pitchFamily="81" charset="-120"/>
              </a:rPr>
              <a:t>如何協助學習低落的孩子？</a:t>
            </a:r>
            <a:endParaRPr lang="zh-TW" altLang="en-US" sz="4000" dirty="0">
              <a:latin typeface="華康布丁體" pitchFamily="81" charset="-120"/>
              <a:ea typeface="華康布丁體" pitchFamily="81" charset="-120"/>
            </a:endParaRPr>
          </a:p>
        </p:txBody>
      </p:sp>
      <p:graphicFrame>
        <p:nvGraphicFramePr>
          <p:cNvPr id="6" name="資料庫圖表 5"/>
          <p:cNvGraphicFramePr/>
          <p:nvPr/>
        </p:nvGraphicFramePr>
        <p:xfrm>
          <a:off x="2339752" y="1268760"/>
          <a:ext cx="5688632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C:\Documents and Settings\sally\Local Settings\Temporary Internet Files\Content.IE5\FOO1ZJHE\MC900441890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4581128"/>
            <a:ext cx="1872208" cy="2071222"/>
          </a:xfrm>
          <a:prstGeom prst="rect">
            <a:avLst/>
          </a:prstGeom>
          <a:noFill/>
        </p:spPr>
      </p:pic>
      <p:sp>
        <p:nvSpPr>
          <p:cNvPr id="7" name="Line 6"/>
          <p:cNvSpPr>
            <a:spLocks noChangeShapeType="1"/>
          </p:cNvSpPr>
          <p:nvPr/>
        </p:nvSpPr>
        <p:spPr bwMode="auto">
          <a:xfrm flipV="1">
            <a:off x="0" y="1052736"/>
            <a:ext cx="7956376" cy="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5" name="圖片 2" descr="最新LOGO_20090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114860"/>
            <a:ext cx="800989" cy="1081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22920" y="44624"/>
            <a:ext cx="8229600" cy="1143000"/>
          </a:xfrm>
        </p:spPr>
        <p:txBody>
          <a:bodyPr/>
          <a:lstStyle/>
          <a:p>
            <a:pPr algn="l"/>
            <a:r>
              <a:rPr lang="zh-TW" altLang="en-US" dirty="0" smtClean="0">
                <a:latin typeface="華康正顏楷體W5" pitchFamily="65" charset="-120"/>
                <a:ea typeface="華康正顏楷體W5" pitchFamily="65" charset="-120"/>
              </a:rPr>
              <a:t>第一屆 升高中榜單</a:t>
            </a:r>
            <a:endParaRPr lang="zh-TW" altLang="en-US" dirty="0">
              <a:latin typeface="華康正顏楷體W5" pitchFamily="65" charset="-120"/>
              <a:ea typeface="華康正顏楷體W5" pitchFamily="65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圓角矩形圖說文字 9"/>
          <p:cNvSpPr/>
          <p:nvPr/>
        </p:nvSpPr>
        <p:spPr>
          <a:xfrm>
            <a:off x="3203848" y="4653136"/>
            <a:ext cx="2592288" cy="1656184"/>
          </a:xfrm>
          <a:prstGeom prst="wedgeRoundRectCallout">
            <a:avLst>
              <a:gd name="adj1" fmla="val 50929"/>
              <a:gd name="adj2" fmla="val -82513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彩帶體" pitchFamily="81" charset="-120"/>
                <a:ea typeface="華康彩帶體" pitchFamily="81" charset="-120"/>
              </a:rPr>
              <a:t>基測總分破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彩帶體" pitchFamily="81" charset="-120"/>
                <a:ea typeface="華康彩帶體" pitchFamily="81" charset="-120"/>
              </a:rPr>
              <a:t>400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彩帶體" pitchFamily="81" charset="-120"/>
                <a:ea typeface="華康彩帶體" pitchFamily="81" charset="-120"/>
              </a:rPr>
              <a:t>分</a:t>
            </a:r>
            <a:endParaRPr lang="en-US" altLang="zh-TW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彩帶體" pitchFamily="81" charset="-120"/>
              <a:ea typeface="華康彩帶體" pitchFamily="81" charset="-120"/>
            </a:endParaRPr>
          </a:p>
          <a:p>
            <a:pPr algn="ctr"/>
            <a:endParaRPr lang="en-US" altLang="zh-TW" dirty="0" smtClean="0">
              <a:latin typeface="華康彩帶體" pitchFamily="81" charset="-120"/>
              <a:ea typeface="華康彩帶體" pitchFamily="81" charset="-120"/>
            </a:endParaRPr>
          </a:p>
          <a:p>
            <a:pPr algn="ctr"/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彩帶體" pitchFamily="81" charset="-120"/>
                <a:ea typeface="華康彩帶體" pitchFamily="81" charset="-120"/>
              </a:rPr>
              <a:t>彭  韡  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彩帶體" pitchFamily="81" charset="-120"/>
                <a:ea typeface="華康彩帶體" pitchFamily="81" charset="-120"/>
              </a:rPr>
              <a:t>(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彩帶體" pitchFamily="81" charset="-120"/>
                <a:ea typeface="華康彩帶體" pitchFamily="81" charset="-120"/>
              </a:rPr>
              <a:t>三民國中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彩帶體" pitchFamily="81" charset="-120"/>
                <a:ea typeface="華康彩帶體" pitchFamily="81" charset="-120"/>
              </a:rPr>
              <a:t>)</a:t>
            </a:r>
          </a:p>
          <a:p>
            <a:pPr algn="ctr"/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彩帶體" pitchFamily="81" charset="-120"/>
                <a:ea typeface="華康彩帶體" pitchFamily="81" charset="-120"/>
              </a:rPr>
              <a:t>王先宸  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彩帶體" pitchFamily="81" charset="-120"/>
                <a:ea typeface="華康彩帶體" pitchFamily="81" charset="-120"/>
              </a:rPr>
              <a:t>(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彩帶體" pitchFamily="81" charset="-120"/>
                <a:ea typeface="華康彩帶體" pitchFamily="81" charset="-120"/>
              </a:rPr>
              <a:t>光武國中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彩帶體" pitchFamily="81" charset="-120"/>
                <a:ea typeface="華康彩帶體" pitchFamily="81" charset="-120"/>
              </a:rPr>
              <a:t>)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彩帶體" pitchFamily="81" charset="-120"/>
              <a:ea typeface="華康彩帶體" pitchFamily="81" charset="-120"/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0" y="1196752"/>
            <a:ext cx="6084168" cy="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7" name="圖片 2" descr="最新LOGO_2009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4860"/>
            <a:ext cx="800989" cy="1081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圖表 4"/>
          <p:cNvGraphicFramePr/>
          <p:nvPr/>
        </p:nvGraphicFramePr>
        <p:xfrm>
          <a:off x="539552" y="3717032"/>
          <a:ext cx="5760639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圖表 5"/>
          <p:cNvGraphicFramePr/>
          <p:nvPr/>
        </p:nvGraphicFramePr>
        <p:xfrm>
          <a:off x="611560" y="476672"/>
          <a:ext cx="5672862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直線圖說文字 2 6"/>
          <p:cNvSpPr/>
          <p:nvPr/>
        </p:nvSpPr>
        <p:spPr>
          <a:xfrm>
            <a:off x="5652120" y="4077072"/>
            <a:ext cx="3096344" cy="1656184"/>
          </a:xfrm>
          <a:prstGeom prst="borderCallout2">
            <a:avLst>
              <a:gd name="adj1" fmla="val 24870"/>
              <a:gd name="adj2" fmla="val -8333"/>
              <a:gd name="adj3" fmla="val 23850"/>
              <a:gd name="adj4" fmla="val -78221"/>
              <a:gd name="adj5" fmla="val 44941"/>
              <a:gd name="adj6" fmla="val -100548"/>
            </a:avLst>
          </a:prstGeom>
          <a:solidFill>
            <a:schemeClr val="bg2"/>
          </a:solidFill>
          <a:ln>
            <a:solidFill>
              <a:schemeClr val="tx1"/>
            </a:solidFill>
            <a:prstDash val="lgDash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>
                <a:solidFill>
                  <a:schemeClr val="tx1"/>
                </a:solidFill>
                <a:latin typeface="華康彩帶體" pitchFamily="81" charset="-120"/>
                <a:ea typeface="華康彩帶體" pitchFamily="81" charset="-120"/>
              </a:rPr>
              <a:t>【</a:t>
            </a:r>
            <a:r>
              <a:rPr lang="zh-TW" altLang="en-US" dirty="0" smtClean="0">
                <a:solidFill>
                  <a:schemeClr val="tx1"/>
                </a:solidFill>
                <a:latin typeface="華康彩帶體" pitchFamily="81" charset="-120"/>
                <a:ea typeface="華康彩帶體" pitchFamily="81" charset="-120"/>
              </a:rPr>
              <a:t>班排前三名</a:t>
            </a:r>
            <a:r>
              <a:rPr lang="en-US" altLang="zh-TW" dirty="0" smtClean="0">
                <a:solidFill>
                  <a:schemeClr val="tx1"/>
                </a:solidFill>
                <a:latin typeface="華康彩帶體" pitchFamily="81" charset="-120"/>
                <a:ea typeface="華康彩帶體" pitchFamily="81" charset="-120"/>
              </a:rPr>
              <a:t>】</a:t>
            </a:r>
          </a:p>
          <a:p>
            <a:r>
              <a:rPr lang="zh-TW" altLang="en-US" dirty="0" smtClean="0">
                <a:solidFill>
                  <a:schemeClr val="tx1"/>
                </a:solidFill>
                <a:latin typeface="華康彩帶體" pitchFamily="81" charset="-120"/>
                <a:ea typeface="華康彩帶體" pitchFamily="81" charset="-120"/>
              </a:rPr>
              <a:t>    荊姿芸  </a:t>
            </a:r>
            <a:r>
              <a:rPr lang="en-US" altLang="zh-TW" dirty="0" smtClean="0">
                <a:solidFill>
                  <a:schemeClr val="tx1"/>
                </a:solidFill>
                <a:latin typeface="華康彩帶體" pitchFamily="81" charset="-120"/>
                <a:ea typeface="華康彩帶體" pitchFamily="81" charset="-120"/>
              </a:rPr>
              <a:t>(</a:t>
            </a:r>
            <a:r>
              <a:rPr lang="zh-TW" altLang="en-US" dirty="0" smtClean="0">
                <a:solidFill>
                  <a:schemeClr val="tx1"/>
                </a:solidFill>
                <a:latin typeface="華康彩帶體" pitchFamily="81" charset="-120"/>
                <a:ea typeface="華康彩帶體" pitchFamily="81" charset="-120"/>
              </a:rPr>
              <a:t>光華國中</a:t>
            </a:r>
            <a:r>
              <a:rPr lang="en-US" altLang="zh-TW" dirty="0" smtClean="0">
                <a:solidFill>
                  <a:schemeClr val="tx1"/>
                </a:solidFill>
                <a:latin typeface="華康彩帶體" pitchFamily="81" charset="-120"/>
                <a:ea typeface="華康彩帶體" pitchFamily="81" charset="-120"/>
              </a:rPr>
              <a:t>)</a:t>
            </a:r>
          </a:p>
          <a:p>
            <a:r>
              <a:rPr lang="zh-TW" altLang="en-US" dirty="0" smtClean="0">
                <a:solidFill>
                  <a:schemeClr val="tx1"/>
                </a:solidFill>
                <a:latin typeface="華康彩帶體" pitchFamily="81" charset="-120"/>
                <a:ea typeface="華康彩帶體" pitchFamily="81" charset="-120"/>
              </a:rPr>
              <a:t>    李俊諺  </a:t>
            </a:r>
            <a:r>
              <a:rPr lang="en-US" altLang="zh-TW" dirty="0" smtClean="0">
                <a:solidFill>
                  <a:schemeClr val="tx1"/>
                </a:solidFill>
                <a:latin typeface="華康彩帶體" pitchFamily="81" charset="-120"/>
                <a:ea typeface="華康彩帶體" pitchFamily="81" charset="-120"/>
              </a:rPr>
              <a:t>(</a:t>
            </a:r>
            <a:r>
              <a:rPr lang="zh-TW" altLang="en-US" dirty="0" smtClean="0">
                <a:solidFill>
                  <a:schemeClr val="tx1"/>
                </a:solidFill>
                <a:latin typeface="華康彩帶體" pitchFamily="81" charset="-120"/>
                <a:ea typeface="華康彩帶體" pitchFamily="81" charset="-120"/>
              </a:rPr>
              <a:t>培英國中</a:t>
            </a:r>
            <a:r>
              <a:rPr lang="en-US" altLang="zh-TW" dirty="0" smtClean="0">
                <a:solidFill>
                  <a:schemeClr val="tx1"/>
                </a:solidFill>
                <a:latin typeface="華康彩帶體" pitchFamily="81" charset="-120"/>
                <a:ea typeface="華康彩帶體" pitchFamily="81" charset="-120"/>
              </a:rPr>
              <a:t>)</a:t>
            </a:r>
          </a:p>
          <a:p>
            <a:r>
              <a:rPr lang="zh-TW" altLang="en-US" dirty="0" smtClean="0">
                <a:solidFill>
                  <a:schemeClr val="tx1"/>
                </a:solidFill>
                <a:latin typeface="華康彩帶體" pitchFamily="81" charset="-120"/>
                <a:ea typeface="華康彩帶體" pitchFamily="81" charset="-120"/>
              </a:rPr>
              <a:t>    林佳樺  </a:t>
            </a:r>
            <a:r>
              <a:rPr lang="en-US" altLang="zh-TW" dirty="0" smtClean="0">
                <a:solidFill>
                  <a:schemeClr val="tx1"/>
                </a:solidFill>
                <a:latin typeface="華康彩帶體" pitchFamily="81" charset="-120"/>
                <a:ea typeface="華康彩帶體" pitchFamily="81" charset="-120"/>
              </a:rPr>
              <a:t>(</a:t>
            </a:r>
            <a:r>
              <a:rPr lang="zh-TW" altLang="en-US" dirty="0" smtClean="0">
                <a:solidFill>
                  <a:schemeClr val="tx1"/>
                </a:solidFill>
                <a:latin typeface="華康彩帶體" pitchFamily="81" charset="-120"/>
                <a:ea typeface="華康彩帶體" pitchFamily="81" charset="-120"/>
              </a:rPr>
              <a:t>培英國中</a:t>
            </a:r>
            <a:r>
              <a:rPr lang="en-US" altLang="zh-TW" dirty="0" smtClean="0">
                <a:solidFill>
                  <a:schemeClr val="tx1"/>
                </a:solidFill>
                <a:latin typeface="華康彩帶體" pitchFamily="81" charset="-120"/>
                <a:ea typeface="華康彩帶體" pitchFamily="81" charset="-120"/>
              </a:rPr>
              <a:t>)</a:t>
            </a:r>
          </a:p>
          <a:p>
            <a:r>
              <a:rPr lang="zh-TW" altLang="en-US" dirty="0" smtClean="0">
                <a:solidFill>
                  <a:schemeClr val="tx1"/>
                </a:solidFill>
                <a:latin typeface="華康彩帶體" pitchFamily="81" charset="-120"/>
                <a:ea typeface="華康彩帶體" pitchFamily="81" charset="-120"/>
              </a:rPr>
              <a:t>    葉亭葦  </a:t>
            </a:r>
            <a:r>
              <a:rPr lang="en-US" altLang="zh-TW" dirty="0" smtClean="0">
                <a:solidFill>
                  <a:schemeClr val="tx1"/>
                </a:solidFill>
                <a:latin typeface="華康彩帶體" pitchFamily="81" charset="-120"/>
                <a:ea typeface="華康彩帶體" pitchFamily="81" charset="-120"/>
              </a:rPr>
              <a:t>(</a:t>
            </a:r>
            <a:r>
              <a:rPr lang="zh-TW" altLang="en-US" dirty="0" smtClean="0">
                <a:solidFill>
                  <a:schemeClr val="tx1"/>
                </a:solidFill>
                <a:latin typeface="華康彩帶體" pitchFamily="81" charset="-120"/>
                <a:ea typeface="華康彩帶體" pitchFamily="81" charset="-120"/>
              </a:rPr>
              <a:t>竹光國中</a:t>
            </a:r>
            <a:r>
              <a:rPr lang="en-US" altLang="zh-TW" dirty="0" smtClean="0">
                <a:solidFill>
                  <a:schemeClr val="tx1"/>
                </a:solidFill>
                <a:latin typeface="華康彩帶體" pitchFamily="81" charset="-120"/>
                <a:ea typeface="華康彩帶體" pitchFamily="81" charset="-120"/>
              </a:rPr>
              <a:t>)</a:t>
            </a:r>
            <a:endParaRPr lang="zh-TW" altLang="en-US" dirty="0">
              <a:solidFill>
                <a:schemeClr val="tx1"/>
              </a:solidFill>
              <a:latin typeface="華康彩帶體" pitchFamily="81" charset="-120"/>
              <a:ea typeface="華康彩帶體" pitchFamily="81" charset="-120"/>
            </a:endParaRPr>
          </a:p>
        </p:txBody>
      </p:sp>
      <p:sp>
        <p:nvSpPr>
          <p:cNvPr id="8" name="直線圖說文字 1 7"/>
          <p:cNvSpPr/>
          <p:nvPr/>
        </p:nvSpPr>
        <p:spPr>
          <a:xfrm>
            <a:off x="6300192" y="1628800"/>
            <a:ext cx="2520280" cy="1224136"/>
          </a:xfrm>
          <a:prstGeom prst="borderCallout1">
            <a:avLst>
              <a:gd name="adj1" fmla="val 18750"/>
              <a:gd name="adj2" fmla="val -8333"/>
              <a:gd name="adj3" fmla="val 18903"/>
              <a:gd name="adj4" fmla="val -53688"/>
            </a:avLst>
          </a:prstGeom>
          <a:solidFill>
            <a:schemeClr val="bg2"/>
          </a:solidFill>
          <a:ln cap="rnd">
            <a:solidFill>
              <a:schemeClr val="tx1"/>
            </a:solidFill>
            <a:prstDash val="lgDash"/>
            <a:headEnd type="none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華康彩帶體" pitchFamily="81" charset="-120"/>
                <a:ea typeface="華康彩帶體" pitchFamily="81" charset="-120"/>
              </a:rPr>
              <a:t>平均分數：</a:t>
            </a:r>
            <a:r>
              <a:rPr lang="en-US" altLang="zh-TW" dirty="0" smtClean="0">
                <a:solidFill>
                  <a:schemeClr val="tx1"/>
                </a:solidFill>
                <a:latin typeface="華康彩帶體" pitchFamily="81" charset="-120"/>
                <a:ea typeface="華康彩帶體" pitchFamily="81" charset="-120"/>
              </a:rPr>
              <a:t>88.7</a:t>
            </a:r>
            <a:r>
              <a:rPr lang="zh-TW" altLang="en-US" dirty="0" smtClean="0">
                <a:solidFill>
                  <a:schemeClr val="tx1"/>
                </a:solidFill>
                <a:latin typeface="華康彩帶體" pitchFamily="81" charset="-120"/>
                <a:ea typeface="華康彩帶體" pitchFamily="81" charset="-120"/>
              </a:rPr>
              <a:t>分</a:t>
            </a:r>
            <a:endParaRPr lang="zh-TW" altLang="en-US" dirty="0">
              <a:solidFill>
                <a:schemeClr val="tx1"/>
              </a:solidFill>
              <a:latin typeface="華康彩帶體" pitchFamily="81" charset="-120"/>
              <a:ea typeface="華康彩帶體" pitchFamily="81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229600" cy="1143000"/>
          </a:xfrm>
        </p:spPr>
        <p:txBody>
          <a:bodyPr/>
          <a:lstStyle/>
          <a:p>
            <a:pPr algn="l"/>
            <a:r>
              <a:rPr lang="zh-TW" altLang="en-US" dirty="0" smtClean="0">
                <a:latin typeface="華康硬黑體W7" pitchFamily="49" charset="-120"/>
                <a:ea typeface="華康硬黑體W7" pitchFamily="49" charset="-120"/>
              </a:rPr>
              <a:t>  全球數學競試</a:t>
            </a:r>
            <a:r>
              <a:rPr lang="en-US" altLang="zh-TW" dirty="0" smtClean="0">
                <a:latin typeface="華康硬黑體W7" pitchFamily="49" charset="-120"/>
                <a:ea typeface="華康硬黑體W7" pitchFamily="49" charset="-120"/>
              </a:rPr>
              <a:t>-</a:t>
            </a:r>
            <a:r>
              <a:rPr lang="zh-TW" altLang="en-US" dirty="0" smtClean="0">
                <a:latin typeface="華康硬黑體W7" pitchFamily="49" charset="-120"/>
                <a:ea typeface="華康硬黑體W7" pitchFamily="49" charset="-120"/>
              </a:rPr>
              <a:t>澳洲</a:t>
            </a:r>
            <a:r>
              <a:rPr lang="en-US" altLang="zh-TW" dirty="0" smtClean="0">
                <a:latin typeface="華康硬黑體W7" pitchFamily="49" charset="-120"/>
                <a:ea typeface="華康硬黑體W7" pitchFamily="49" charset="-120"/>
              </a:rPr>
              <a:t>AMC</a:t>
            </a:r>
            <a:endParaRPr lang="zh-TW" altLang="en-US" dirty="0">
              <a:latin typeface="華康硬黑體W7" pitchFamily="49" charset="-120"/>
              <a:ea typeface="華康硬黑體W7" pitchFamily="49" charset="-120"/>
            </a:endParaRPr>
          </a:p>
        </p:txBody>
      </p:sp>
      <p:graphicFrame>
        <p:nvGraphicFramePr>
          <p:cNvPr id="4" name="資料庫圖表 3"/>
          <p:cNvGraphicFramePr/>
          <p:nvPr/>
        </p:nvGraphicFramePr>
        <p:xfrm>
          <a:off x="467544" y="1700808"/>
          <a:ext cx="842493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Line 6"/>
          <p:cNvSpPr>
            <a:spLocks noChangeShapeType="1"/>
          </p:cNvSpPr>
          <p:nvPr/>
        </p:nvSpPr>
        <p:spPr bwMode="auto">
          <a:xfrm flipV="1">
            <a:off x="0" y="1268760"/>
            <a:ext cx="6732240" cy="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6" name="圖片 2" descr="最新LOGO_20090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114860"/>
            <a:ext cx="800989" cy="1081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50912" y="44624"/>
            <a:ext cx="8229600" cy="1143000"/>
          </a:xfrm>
        </p:spPr>
        <p:txBody>
          <a:bodyPr/>
          <a:lstStyle/>
          <a:p>
            <a:pPr algn="l"/>
            <a:r>
              <a:rPr lang="zh-TW" altLang="en-US" dirty="0" smtClean="0">
                <a:latin typeface="華康硬黑體W7" pitchFamily="49" charset="-120"/>
                <a:ea typeface="華康硬黑體W7" pitchFamily="49" charset="-120"/>
              </a:rPr>
              <a:t>全國數學競試</a:t>
            </a:r>
            <a:r>
              <a:rPr lang="en-US" altLang="zh-TW" dirty="0" smtClean="0">
                <a:latin typeface="華康硬黑體W7" pitchFamily="49" charset="-120"/>
                <a:ea typeface="華康硬黑體W7" pitchFamily="49" charset="-120"/>
              </a:rPr>
              <a:t>-</a:t>
            </a:r>
            <a:r>
              <a:rPr lang="zh-TW" altLang="en-US" dirty="0" smtClean="0">
                <a:latin typeface="華康硬黑體W7" pitchFamily="49" charset="-120"/>
                <a:ea typeface="華康硬黑體W7" pitchFamily="49" charset="-120"/>
              </a:rPr>
              <a:t>康軒卓越盃</a:t>
            </a:r>
            <a:endParaRPr lang="zh-TW" altLang="en-US" dirty="0">
              <a:latin typeface="華康硬黑體W7" pitchFamily="49" charset="-120"/>
              <a:ea typeface="華康硬黑體W7" pitchFamily="49" charset="-120"/>
            </a:endParaRPr>
          </a:p>
        </p:txBody>
      </p:sp>
      <p:graphicFrame>
        <p:nvGraphicFramePr>
          <p:cNvPr id="4" name="資料庫圖表 3"/>
          <p:cNvGraphicFramePr/>
          <p:nvPr/>
        </p:nvGraphicFramePr>
        <p:xfrm>
          <a:off x="395536" y="1700808"/>
          <a:ext cx="835292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Line 6"/>
          <p:cNvSpPr>
            <a:spLocks noChangeShapeType="1"/>
          </p:cNvSpPr>
          <p:nvPr/>
        </p:nvSpPr>
        <p:spPr bwMode="auto">
          <a:xfrm flipV="1">
            <a:off x="0" y="1340768"/>
            <a:ext cx="7668344" cy="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6" name="圖片 2" descr="最新LOGO_20090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114860"/>
            <a:ext cx="800989" cy="1081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6896" y="116632"/>
            <a:ext cx="6285384" cy="1143000"/>
          </a:xfrm>
        </p:spPr>
        <p:txBody>
          <a:bodyPr>
            <a:normAutofit/>
          </a:bodyPr>
          <a:lstStyle/>
          <a:p>
            <a:pPr algn="l"/>
            <a:r>
              <a:rPr lang="zh-TW" altLang="zh-TW" sz="3600" dirty="0" smtClean="0">
                <a:latin typeface="華康方圓體W7" pitchFamily="81" charset="-120"/>
                <a:ea typeface="華康方圓體W7" pitchFamily="81" charset="-120"/>
              </a:rPr>
              <a:t>【國</a:t>
            </a:r>
            <a:r>
              <a:rPr lang="zh-TW" altLang="en-US" sz="3600" dirty="0" smtClean="0">
                <a:latin typeface="華康方圓體W7" pitchFamily="81" charset="-120"/>
                <a:ea typeface="華康方圓體W7" pitchFamily="81" charset="-120"/>
              </a:rPr>
              <a:t>小</a:t>
            </a:r>
            <a:r>
              <a:rPr lang="zh-TW" altLang="zh-TW" sz="3600" dirty="0" smtClean="0">
                <a:latin typeface="華康方圓體W7" pitchFamily="81" charset="-120"/>
                <a:ea typeface="華康方圓體W7" pitchFamily="81" charset="-120"/>
              </a:rPr>
              <a:t>數學</a:t>
            </a:r>
            <a:r>
              <a:rPr lang="zh-TW" altLang="en-US" sz="3600" dirty="0" smtClean="0">
                <a:latin typeface="華康方圓體W7" pitchFamily="81" charset="-120"/>
                <a:ea typeface="華康方圓體W7" pitchFamily="81" charset="-120"/>
              </a:rPr>
              <a:t>頂資課程內容</a:t>
            </a:r>
            <a:r>
              <a:rPr lang="zh-TW" altLang="zh-TW" sz="3600" dirty="0" smtClean="0">
                <a:latin typeface="華康方圓體W7" pitchFamily="81" charset="-120"/>
                <a:ea typeface="華康方圓體W7" pitchFamily="81" charset="-120"/>
              </a:rPr>
              <a:t>】</a:t>
            </a:r>
            <a:endParaRPr lang="zh-TW" altLang="en-US" sz="3600" dirty="0"/>
          </a:p>
        </p:txBody>
      </p:sp>
      <p:graphicFrame>
        <p:nvGraphicFramePr>
          <p:cNvPr id="4" name="資料庫圖表 3"/>
          <p:cNvGraphicFramePr/>
          <p:nvPr/>
        </p:nvGraphicFramePr>
        <p:xfrm>
          <a:off x="2195736" y="1484784"/>
          <a:ext cx="4608512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Line 6"/>
          <p:cNvSpPr>
            <a:spLocks noChangeShapeType="1"/>
          </p:cNvSpPr>
          <p:nvPr/>
        </p:nvSpPr>
        <p:spPr bwMode="auto">
          <a:xfrm flipV="1">
            <a:off x="0" y="1268760"/>
            <a:ext cx="6084168" cy="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6" name="圖片 2" descr="最新LOGO_20090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114860"/>
            <a:ext cx="800989" cy="1081892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5525896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華康魏碑體" pitchFamily="65" charset="-120"/>
                <a:cs typeface="細明體" pitchFamily="49" charset="-120"/>
              </a:rPr>
              <a:t>(1)</a:t>
            </a:r>
            <a:r>
              <a:rPr kumimoji="1" lang="zh-TW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華康魏碑體" pitchFamily="65" charset="-120"/>
                <a:cs typeface="細明體" pitchFamily="49" charset="-120"/>
              </a:rPr>
              <a:t>學校課程：每一學年教授當年課程以及超前學校進度課程。</a:t>
            </a:r>
            <a:endParaRPr kumimoji="1" lang="zh-TW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華康魏碑體" pitchFamily="65" charset="-120"/>
                <a:cs typeface="細明體" pitchFamily="49" charset="-120"/>
              </a:rPr>
              <a:t>(2)</a:t>
            </a:r>
            <a:r>
              <a:rPr kumimoji="1" lang="zh-TW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華康魏碑體" pitchFamily="65" charset="-120"/>
                <a:cs typeface="細明體" pitchFamily="49" charset="-120"/>
              </a:rPr>
              <a:t>邏輯課程：使用教具引導學生建立邏輯。</a:t>
            </a:r>
            <a:endParaRPr kumimoji="1" lang="zh-TW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華康魏碑體" pitchFamily="65" charset="-120"/>
                <a:cs typeface="細明體" pitchFamily="49" charset="-120"/>
              </a:rPr>
              <a:t>(3)</a:t>
            </a:r>
            <a:r>
              <a:rPr kumimoji="1" lang="zh-TW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華康魏碑體" pitchFamily="65" charset="-120"/>
                <a:cs typeface="細明體" pitchFamily="49" charset="-120"/>
              </a:rPr>
              <a:t>活用課程：數學結合智力教學法，教授一題多解活用變化題。</a:t>
            </a:r>
            <a:endParaRPr kumimoji="1" lang="zh-TW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華康魏碑體" pitchFamily="65" charset="-120"/>
                <a:cs typeface="細明體" pitchFamily="49" charset="-120"/>
              </a:rPr>
              <a:t>(4)</a:t>
            </a:r>
            <a:r>
              <a:rPr kumimoji="1" lang="zh-TW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華康魏碑體" pitchFamily="65" charset="-120"/>
                <a:cs typeface="細明體" pitchFamily="49" charset="-120"/>
              </a:rPr>
              <a:t>競賽訓練：國外競賽題訓練，目前以日本、美國、澳洲等國家題目為訓練主軸，定期鼓勵孩子參與校外競賽。</a:t>
            </a:r>
            <a:endParaRPr kumimoji="1" lang="zh-TW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755576" y="-2738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TW" altLang="zh-TW" sz="3600" dirty="0" smtClean="0">
                <a:latin typeface="華康方圓體W7" pitchFamily="81" charset="-120"/>
                <a:ea typeface="華康方圓體W7" pitchFamily="81" charset="-120"/>
              </a:rPr>
              <a:t>【國</a:t>
            </a:r>
            <a:r>
              <a:rPr lang="zh-TW" altLang="en-US" sz="3600" dirty="0" smtClean="0">
                <a:latin typeface="華康方圓體W7" pitchFamily="81" charset="-120"/>
                <a:ea typeface="華康方圓體W7" pitchFamily="81" charset="-120"/>
              </a:rPr>
              <a:t>小</a:t>
            </a:r>
            <a:r>
              <a:rPr lang="zh-TW" altLang="zh-TW" sz="3600" dirty="0" smtClean="0">
                <a:latin typeface="華康方圓體W7" pitchFamily="81" charset="-120"/>
                <a:ea typeface="華康方圓體W7" pitchFamily="81" charset="-120"/>
              </a:rPr>
              <a:t>數學</a:t>
            </a:r>
            <a:r>
              <a:rPr lang="zh-TW" altLang="en-US" sz="3600" dirty="0" smtClean="0">
                <a:latin typeface="華康方圓體W7" pitchFamily="81" charset="-120"/>
                <a:ea typeface="華康方圓體W7" pitchFamily="81" charset="-120"/>
              </a:rPr>
              <a:t>頂資授課方式</a:t>
            </a:r>
            <a:r>
              <a:rPr lang="zh-TW" altLang="zh-TW" sz="3600" dirty="0" smtClean="0">
                <a:latin typeface="華康方圓體W7" pitchFamily="81" charset="-120"/>
                <a:ea typeface="華康方圓體W7" pitchFamily="81" charset="-120"/>
              </a:rPr>
              <a:t>】</a:t>
            </a:r>
            <a:endParaRPr lang="zh-TW" altLang="en-US" sz="3600" dirty="0"/>
          </a:p>
        </p:txBody>
      </p:sp>
      <p:graphicFrame>
        <p:nvGraphicFramePr>
          <p:cNvPr id="5" name="資料庫圖表 4"/>
          <p:cNvGraphicFramePr/>
          <p:nvPr/>
        </p:nvGraphicFramePr>
        <p:xfrm>
          <a:off x="683568" y="1340768"/>
          <a:ext cx="806489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0" y="1196752"/>
            <a:ext cx="6228184" cy="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7" name="圖片 2" descr="最新LOGO_20090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114860"/>
            <a:ext cx="800989" cy="1081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資料庫圖表 6"/>
          <p:cNvGraphicFramePr/>
          <p:nvPr/>
        </p:nvGraphicFramePr>
        <p:xfrm>
          <a:off x="107504" y="1052736"/>
          <a:ext cx="6768752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-99392"/>
            <a:ext cx="8856984" cy="1143000"/>
          </a:xfrm>
        </p:spPr>
        <p:txBody>
          <a:bodyPr>
            <a:normAutofit/>
          </a:bodyPr>
          <a:lstStyle/>
          <a:p>
            <a:pPr algn="l"/>
            <a:r>
              <a:rPr lang="zh-TW" altLang="zh-TW" sz="3200" dirty="0" smtClean="0">
                <a:latin typeface="華康方圓體W7" pitchFamily="81" charset="-120"/>
                <a:ea typeface="華康方圓體W7" pitchFamily="81" charset="-120"/>
              </a:rPr>
              <a:t>【國一數學先修課程】</a:t>
            </a:r>
            <a:endParaRPr lang="zh-TW" altLang="zh-TW" sz="3200" dirty="0">
              <a:latin typeface="華康方圓體W7" pitchFamily="81" charset="-120"/>
              <a:ea typeface="華康方圓體W7" pitchFamily="81" charset="-120"/>
            </a:endParaRPr>
          </a:p>
        </p:txBody>
      </p:sp>
      <p:pic>
        <p:nvPicPr>
          <p:cNvPr id="9" name="圖片 8" descr="DSC03373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300192" y="2852936"/>
            <a:ext cx="2675890" cy="1922478"/>
          </a:xfrm>
          <a:prstGeom prst="rect">
            <a:avLst/>
          </a:prstGeom>
        </p:spPr>
      </p:pic>
      <p:pic>
        <p:nvPicPr>
          <p:cNvPr id="13" name="圖片 12" descr="DSCI003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00192" y="4869160"/>
            <a:ext cx="2701733" cy="1801155"/>
          </a:xfrm>
          <a:prstGeom prst="rect">
            <a:avLst/>
          </a:prstGeom>
        </p:spPr>
      </p:pic>
      <p:pic>
        <p:nvPicPr>
          <p:cNvPr id="14" name="圖片 13" descr="DSC03363.JPG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300192" y="764704"/>
            <a:ext cx="2664296" cy="2016224"/>
          </a:xfrm>
          <a:prstGeom prst="rect">
            <a:avLst/>
          </a:prstGeom>
        </p:spPr>
      </p:pic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0" y="836712"/>
            <a:ext cx="5004048" cy="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0" name="圖片 2" descr="最新LOGO_20090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7504" y="-27384"/>
            <a:ext cx="800989" cy="1081892"/>
          </a:xfrm>
          <a:prstGeom prst="rect">
            <a:avLst/>
          </a:prstGeom>
          <a:noFill/>
        </p:spPr>
      </p:pic>
      <p:pic>
        <p:nvPicPr>
          <p:cNvPr id="11" name="圖片 10" descr="DSC03369.JPG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076056" y="1988840"/>
            <a:ext cx="1484128" cy="1341120"/>
          </a:xfrm>
          <a:prstGeom prst="rect">
            <a:avLst/>
          </a:prstGeom>
        </p:spPr>
      </p:pic>
      <p:pic>
        <p:nvPicPr>
          <p:cNvPr id="12" name="圖片 11" descr="DSC03367.JPG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563888" y="2780928"/>
            <a:ext cx="1522095" cy="1301572"/>
          </a:xfrm>
          <a:prstGeom prst="rect">
            <a:avLst/>
          </a:prstGeom>
        </p:spPr>
      </p:pic>
      <p:pic>
        <p:nvPicPr>
          <p:cNvPr id="15" name="圖片 14" descr="DSC03371.JPG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076056" y="332656"/>
            <a:ext cx="1520373" cy="1596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0832" y="18864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zh-TW" sz="3200" dirty="0" smtClean="0">
                <a:latin typeface="華康方圓體W7" pitchFamily="81" charset="-120"/>
                <a:ea typeface="華康方圓體W7" pitchFamily="81" charset="-120"/>
              </a:rPr>
              <a:t>【小學資優實驗班暨國中生物先修班】</a:t>
            </a:r>
            <a:r>
              <a:rPr lang="zh-TW" altLang="zh-TW" sz="3600" dirty="0" smtClean="0"/>
              <a:t/>
            </a:r>
            <a:br>
              <a:rPr lang="zh-TW" altLang="zh-TW" sz="3600" dirty="0" smtClean="0"/>
            </a:br>
            <a:endParaRPr lang="zh-TW" altLang="en-US" sz="3600" dirty="0"/>
          </a:p>
        </p:txBody>
      </p:sp>
      <p:graphicFrame>
        <p:nvGraphicFramePr>
          <p:cNvPr id="4" name="資料庫圖表 3"/>
          <p:cNvGraphicFramePr/>
          <p:nvPr/>
        </p:nvGraphicFramePr>
        <p:xfrm>
          <a:off x="3960440" y="980728"/>
          <a:ext cx="5292080" cy="5724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107504" y="1124744"/>
            <a:ext cx="446449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TW" altLang="en-US" sz="2800" dirty="0" smtClean="0">
                <a:solidFill>
                  <a:schemeClr val="tx2">
                    <a:lumMod val="75000"/>
                  </a:schemeClr>
                </a:solidFill>
                <a:latin typeface="華康硬黑體W7" pitchFamily="49" charset="-120"/>
                <a:ea typeface="華康硬黑體W7" pitchFamily="49" charset="-120"/>
              </a:rPr>
              <a:t> </a:t>
            </a:r>
            <a:r>
              <a:rPr lang="zh-TW" altLang="zh-TW" sz="2800" dirty="0" smtClean="0">
                <a:solidFill>
                  <a:schemeClr val="tx2">
                    <a:lumMod val="75000"/>
                  </a:schemeClr>
                </a:solidFill>
                <a:latin typeface="華康硬黑體W7" pitchFamily="49" charset="-120"/>
                <a:ea typeface="華康硬黑體W7" pitchFamily="49" charset="-120"/>
              </a:rPr>
              <a:t>對象：</a:t>
            </a:r>
            <a:endParaRPr lang="en-US" altLang="zh-TW" sz="2800" dirty="0" smtClean="0">
              <a:solidFill>
                <a:schemeClr val="tx2">
                  <a:lumMod val="75000"/>
                </a:schemeClr>
              </a:solidFill>
              <a:latin typeface="華康硬黑體W7" pitchFamily="49" charset="-120"/>
              <a:ea typeface="華康硬黑體W7" pitchFamily="49" charset="-120"/>
            </a:endParaRPr>
          </a:p>
          <a:p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華康硬黑體W7" pitchFamily="49" charset="-120"/>
                <a:ea typeface="華康硬黑體W7" pitchFamily="49" charset="-120"/>
              </a:rPr>
              <a:t> </a:t>
            </a:r>
            <a:r>
              <a:rPr lang="zh-TW" altLang="zh-TW" sz="2800" dirty="0" smtClean="0">
                <a:solidFill>
                  <a:schemeClr val="accent4">
                    <a:lumMod val="50000"/>
                  </a:schemeClr>
                </a:solidFill>
                <a:latin typeface="華康硬黑體W7" pitchFamily="49" charset="-120"/>
                <a:ea typeface="華康硬黑體W7" pitchFamily="49" charset="-120"/>
              </a:rPr>
              <a:t>小五以上</a:t>
            </a:r>
            <a:endParaRPr lang="en-US" altLang="zh-TW" sz="2800" dirty="0" smtClean="0">
              <a:solidFill>
                <a:schemeClr val="accent4">
                  <a:lumMod val="50000"/>
                </a:schemeClr>
              </a:solidFill>
              <a:latin typeface="華康硬黑體W7" pitchFamily="49" charset="-120"/>
              <a:ea typeface="華康硬黑體W7" pitchFamily="49" charset="-120"/>
            </a:endParaRPr>
          </a:p>
          <a:p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華康硬黑體W7" pitchFamily="49" charset="-120"/>
                <a:ea typeface="華康硬黑體W7" pitchFamily="49" charset="-120"/>
              </a:rPr>
              <a:t> </a:t>
            </a:r>
            <a:r>
              <a:rPr lang="zh-TW" altLang="zh-TW" sz="2800" dirty="0" smtClean="0">
                <a:solidFill>
                  <a:schemeClr val="accent4">
                    <a:lumMod val="50000"/>
                  </a:schemeClr>
                </a:solidFill>
                <a:latin typeface="華康硬黑體W7" pitchFamily="49" charset="-120"/>
                <a:ea typeface="華康硬黑體W7" pitchFamily="49" charset="-120"/>
              </a:rPr>
              <a:t>對自然科學有興趣</a:t>
            </a:r>
            <a:endParaRPr lang="en-US" altLang="zh-TW" sz="2800" dirty="0" smtClean="0">
              <a:solidFill>
                <a:schemeClr val="accent2">
                  <a:lumMod val="50000"/>
                </a:schemeClr>
              </a:solidFill>
              <a:latin typeface="華康硬黑體W7" pitchFamily="49" charset="-120"/>
              <a:ea typeface="華康硬黑體W7" pitchFamily="49" charset="-120"/>
            </a:endParaRPr>
          </a:p>
          <a:p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華康硬黑體W7" pitchFamily="49" charset="-120"/>
                <a:ea typeface="華康硬黑體W7" pitchFamily="49" charset="-120"/>
              </a:rPr>
              <a:t> 欲</a:t>
            </a:r>
            <a:r>
              <a:rPr lang="zh-TW" altLang="zh-TW" sz="2800" dirty="0" smtClean="0">
                <a:solidFill>
                  <a:schemeClr val="accent4">
                    <a:lumMod val="50000"/>
                  </a:schemeClr>
                </a:solidFill>
                <a:latin typeface="華康硬黑體W7" pitchFamily="49" charset="-120"/>
                <a:ea typeface="華康硬黑體W7" pitchFamily="49" charset="-120"/>
              </a:rPr>
              <a:t>報考國中資優班的學生</a:t>
            </a:r>
          </a:p>
          <a:p>
            <a:endParaRPr lang="zh-TW" altLang="zh-TW" sz="2800" dirty="0" smtClean="0">
              <a:latin typeface="華康硬黑體W7" pitchFamily="49" charset="-120"/>
              <a:ea typeface="華康硬黑體W7" pitchFamily="49" charset="-120"/>
            </a:endParaRPr>
          </a:p>
          <a:p>
            <a:pPr>
              <a:buFont typeface="Arial" pitchFamily="34" charset="0"/>
              <a:buChar char="•"/>
            </a:pPr>
            <a:r>
              <a:rPr lang="zh-TW" altLang="en-US" sz="2800" dirty="0" smtClean="0">
                <a:solidFill>
                  <a:schemeClr val="tx2">
                    <a:lumMod val="75000"/>
                  </a:schemeClr>
                </a:solidFill>
                <a:latin typeface="華康硬黑體W7" pitchFamily="49" charset="-120"/>
                <a:ea typeface="華康硬黑體W7" pitchFamily="49" charset="-120"/>
              </a:rPr>
              <a:t> </a:t>
            </a:r>
            <a:r>
              <a:rPr lang="zh-TW" altLang="zh-TW" sz="2800" dirty="0" smtClean="0">
                <a:solidFill>
                  <a:schemeClr val="tx2">
                    <a:lumMod val="75000"/>
                  </a:schemeClr>
                </a:solidFill>
                <a:latin typeface="華康硬黑體W7" pitchFamily="49" charset="-120"/>
                <a:ea typeface="華康硬黑體W7" pitchFamily="49" charset="-120"/>
              </a:rPr>
              <a:t>課程大綱：</a:t>
            </a:r>
            <a:endParaRPr lang="en-US" altLang="zh-TW" sz="2800" dirty="0" smtClean="0">
              <a:solidFill>
                <a:schemeClr val="tx2">
                  <a:lumMod val="75000"/>
                </a:schemeClr>
              </a:solidFill>
              <a:latin typeface="華康硬黑體W7" pitchFamily="49" charset="-120"/>
              <a:ea typeface="華康硬黑體W7" pitchFamily="49" charset="-120"/>
            </a:endParaRPr>
          </a:p>
          <a:p>
            <a:r>
              <a:rPr lang="zh-TW" altLang="en-US" sz="2800" dirty="0" smtClean="0">
                <a:solidFill>
                  <a:schemeClr val="accent3">
                    <a:lumMod val="50000"/>
                  </a:schemeClr>
                </a:solidFill>
                <a:latin typeface="華康硬黑體W7" pitchFamily="49" charset="-120"/>
                <a:ea typeface="華康硬黑體W7" pitchFamily="49" charset="-120"/>
              </a:rPr>
              <a:t> </a:t>
            </a:r>
            <a:r>
              <a:rPr lang="en-US" altLang="zh-TW" sz="2800" dirty="0" smtClean="0">
                <a:solidFill>
                  <a:schemeClr val="accent3">
                    <a:lumMod val="50000"/>
                  </a:schemeClr>
                </a:solidFill>
                <a:latin typeface="華康硬黑體W7" pitchFamily="49" charset="-120"/>
                <a:ea typeface="華康硬黑體W7" pitchFamily="49" charset="-120"/>
              </a:rPr>
              <a:t>2012.1~2012.11</a:t>
            </a:r>
          </a:p>
          <a:p>
            <a:r>
              <a:rPr lang="zh-TW" altLang="en-US" sz="2800" dirty="0" smtClean="0">
                <a:solidFill>
                  <a:schemeClr val="accent3">
                    <a:lumMod val="50000"/>
                  </a:schemeClr>
                </a:solidFill>
                <a:latin typeface="華康硬黑體W7" pitchFamily="49" charset="-120"/>
                <a:ea typeface="華康硬黑體W7" pitchFamily="49" charset="-120"/>
              </a:rPr>
              <a:t>  </a:t>
            </a:r>
            <a:r>
              <a:rPr lang="zh-TW" altLang="zh-TW" sz="2800" dirty="0" smtClean="0">
                <a:solidFill>
                  <a:schemeClr val="accent3">
                    <a:lumMod val="50000"/>
                  </a:schemeClr>
                </a:solidFill>
                <a:latin typeface="華康硬黑體W7" pitchFamily="49" charset="-120"/>
                <a:ea typeface="華康硬黑體W7" pitchFamily="49" charset="-120"/>
              </a:rPr>
              <a:t>自然科資優課程及實驗</a:t>
            </a:r>
            <a:r>
              <a:rPr lang="en-US" altLang="zh-TW" sz="2800" dirty="0" smtClean="0">
                <a:solidFill>
                  <a:schemeClr val="accent3">
                    <a:lumMod val="50000"/>
                  </a:schemeClr>
                </a:solidFill>
                <a:latin typeface="華康硬黑體W7" pitchFamily="49" charset="-120"/>
                <a:ea typeface="華康硬黑體W7" pitchFamily="49" charset="-120"/>
              </a:rPr>
              <a:t>          </a:t>
            </a:r>
            <a:r>
              <a:rPr lang="zh-TW" altLang="en-US" sz="2800" dirty="0" smtClean="0">
                <a:solidFill>
                  <a:schemeClr val="accent3">
                    <a:lumMod val="50000"/>
                  </a:schemeClr>
                </a:solidFill>
                <a:latin typeface="華康硬黑體W7" pitchFamily="49" charset="-120"/>
                <a:ea typeface="華康硬黑體W7" pitchFamily="49" charset="-120"/>
              </a:rPr>
              <a:t>   </a:t>
            </a:r>
            <a:endParaRPr lang="en-US" altLang="zh-TW" sz="2800" dirty="0" smtClean="0">
              <a:solidFill>
                <a:schemeClr val="accent3">
                  <a:lumMod val="50000"/>
                </a:schemeClr>
              </a:solidFill>
              <a:latin typeface="華康硬黑體W7" pitchFamily="49" charset="-120"/>
              <a:ea typeface="華康硬黑體W7" pitchFamily="49" charset="-120"/>
            </a:endParaRPr>
          </a:p>
          <a:p>
            <a:r>
              <a:rPr lang="zh-TW" altLang="en-US" sz="2800" dirty="0" smtClean="0">
                <a:solidFill>
                  <a:schemeClr val="accent3">
                    <a:lumMod val="50000"/>
                  </a:schemeClr>
                </a:solidFill>
                <a:latin typeface="華康硬黑體W7" pitchFamily="49" charset="-120"/>
                <a:ea typeface="華康硬黑體W7" pitchFamily="49" charset="-120"/>
              </a:rPr>
              <a:t> </a:t>
            </a:r>
            <a:r>
              <a:rPr lang="en-US" altLang="zh-TW" sz="2800" dirty="0" smtClean="0">
                <a:solidFill>
                  <a:schemeClr val="accent6">
                    <a:lumMod val="50000"/>
                  </a:schemeClr>
                </a:solidFill>
                <a:latin typeface="華康硬黑體W7" pitchFamily="49" charset="-120"/>
                <a:ea typeface="華康硬黑體W7" pitchFamily="49" charset="-120"/>
              </a:rPr>
              <a:t>2012.12~2013.2</a:t>
            </a:r>
          </a:p>
          <a:p>
            <a:r>
              <a:rPr lang="zh-TW" altLang="en-US" sz="2800" dirty="0" smtClean="0">
                <a:solidFill>
                  <a:schemeClr val="accent6">
                    <a:lumMod val="50000"/>
                  </a:schemeClr>
                </a:solidFill>
                <a:latin typeface="華康硬黑體W7" pitchFamily="49" charset="-120"/>
                <a:ea typeface="華康硬黑體W7" pitchFamily="49" charset="-120"/>
              </a:rPr>
              <a:t>  </a:t>
            </a:r>
            <a:r>
              <a:rPr lang="zh-TW" altLang="zh-TW" sz="2800" dirty="0" smtClean="0">
                <a:solidFill>
                  <a:schemeClr val="accent6">
                    <a:lumMod val="50000"/>
                  </a:schemeClr>
                </a:solidFill>
                <a:latin typeface="華康硬黑體W7" pitchFamily="49" charset="-120"/>
                <a:ea typeface="華康硬黑體W7" pitchFamily="49" charset="-120"/>
              </a:rPr>
              <a:t>資優班考試衝刺課程</a:t>
            </a:r>
            <a:r>
              <a:rPr lang="en-US" altLang="zh-TW" sz="2800" dirty="0" smtClean="0">
                <a:solidFill>
                  <a:schemeClr val="accent6">
                    <a:lumMod val="50000"/>
                  </a:schemeClr>
                </a:solidFill>
                <a:latin typeface="華康硬黑體W7" pitchFamily="49" charset="-120"/>
                <a:ea typeface="華康硬黑體W7" pitchFamily="49" charset="-120"/>
              </a:rPr>
              <a:t>           </a:t>
            </a:r>
            <a:r>
              <a:rPr lang="zh-TW" altLang="en-US" sz="2800" dirty="0" smtClean="0">
                <a:solidFill>
                  <a:schemeClr val="accent6">
                    <a:lumMod val="50000"/>
                  </a:schemeClr>
                </a:solidFill>
                <a:latin typeface="華康硬黑體W7" pitchFamily="49" charset="-120"/>
                <a:ea typeface="華康硬黑體W7" pitchFamily="49" charset="-120"/>
              </a:rPr>
              <a:t> </a:t>
            </a:r>
            <a:endParaRPr lang="en-US" altLang="zh-TW" sz="2800" dirty="0" smtClean="0">
              <a:solidFill>
                <a:schemeClr val="accent6">
                  <a:lumMod val="50000"/>
                </a:schemeClr>
              </a:solidFill>
              <a:latin typeface="華康硬黑體W7" pitchFamily="49" charset="-120"/>
              <a:ea typeface="華康硬黑體W7" pitchFamily="49" charset="-120"/>
            </a:endParaRPr>
          </a:p>
          <a:p>
            <a:r>
              <a:rPr lang="zh-TW" altLang="en-US" sz="2800" dirty="0" smtClean="0">
                <a:solidFill>
                  <a:schemeClr val="accent6">
                    <a:lumMod val="50000"/>
                  </a:schemeClr>
                </a:solidFill>
                <a:latin typeface="華康硬黑體W7" pitchFamily="49" charset="-120"/>
                <a:ea typeface="華康硬黑體W7" pitchFamily="49" charset="-120"/>
              </a:rPr>
              <a:t> </a:t>
            </a:r>
            <a:r>
              <a:rPr lang="en-US" altLang="zh-TW" sz="2800" dirty="0" smtClean="0">
                <a:solidFill>
                  <a:schemeClr val="bg2">
                    <a:lumMod val="10000"/>
                  </a:schemeClr>
                </a:solidFill>
                <a:latin typeface="華康硬黑體W7" pitchFamily="49" charset="-120"/>
                <a:ea typeface="華康硬黑體W7" pitchFamily="49" charset="-120"/>
              </a:rPr>
              <a:t>2012.3~2012.7  </a:t>
            </a:r>
          </a:p>
          <a:p>
            <a:r>
              <a:rPr lang="zh-TW" altLang="en-US" sz="2800" dirty="0" smtClean="0">
                <a:solidFill>
                  <a:schemeClr val="bg2">
                    <a:lumMod val="10000"/>
                  </a:schemeClr>
                </a:solidFill>
                <a:latin typeface="華康硬黑體W7" pitchFamily="49" charset="-120"/>
                <a:ea typeface="華康硬黑體W7" pitchFamily="49" charset="-120"/>
              </a:rPr>
              <a:t>  </a:t>
            </a:r>
            <a:r>
              <a:rPr lang="zh-TW" altLang="zh-TW" sz="2800" dirty="0" smtClean="0">
                <a:solidFill>
                  <a:schemeClr val="bg2">
                    <a:lumMod val="10000"/>
                  </a:schemeClr>
                </a:solidFill>
                <a:latin typeface="華康硬黑體W7" pitchFamily="49" charset="-120"/>
                <a:ea typeface="華康硬黑體W7" pitchFamily="49" charset="-120"/>
              </a:rPr>
              <a:t>國中生物課程先修</a:t>
            </a:r>
          </a:p>
          <a:p>
            <a:endParaRPr lang="zh-TW" altLang="en-US" dirty="0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 flipV="1">
            <a:off x="0" y="908720"/>
            <a:ext cx="7812360" cy="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6" name="圖片 2" descr="最新LOGO_20090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114860"/>
            <a:ext cx="800989" cy="1081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837</Words>
  <Application>Microsoft Office PowerPoint</Application>
  <PresentationFormat>如螢幕大小 (4:3)</PresentationFormat>
  <Paragraphs>125</Paragraphs>
  <Slides>11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Office 佈景主題</vt:lpstr>
      <vt:lpstr>國中數理部</vt:lpstr>
      <vt:lpstr>第一屆 升高中榜單</vt:lpstr>
      <vt:lpstr>投影片 3</vt:lpstr>
      <vt:lpstr>  全球數學競試-澳洲AMC</vt:lpstr>
      <vt:lpstr>全國數學競試-康軒卓越盃</vt:lpstr>
      <vt:lpstr>【國小數學頂資課程內容】</vt:lpstr>
      <vt:lpstr>【國小數學頂資授課方式】</vt:lpstr>
      <vt:lpstr>【國一數學先修課程】</vt:lpstr>
      <vt:lpstr>【小學資優實驗班暨國中生物先修班】 </vt:lpstr>
      <vt:lpstr>【國中數理課程】</vt:lpstr>
      <vt:lpstr>如何協助學習低落的孩子？</vt:lpstr>
    </vt:vector>
  </TitlesOfParts>
  <Company>FDZone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sally</dc:creator>
  <cp:lastModifiedBy>kate</cp:lastModifiedBy>
  <cp:revision>38</cp:revision>
  <dcterms:created xsi:type="dcterms:W3CDTF">2011-10-25T08:18:26Z</dcterms:created>
  <dcterms:modified xsi:type="dcterms:W3CDTF">2011-11-16T02:33:47Z</dcterms:modified>
</cp:coreProperties>
</file>